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comments/comment1.xml" ContentType="application/vnd.openxmlformats-officedocument.presentationml.comments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85" r:id="rId2"/>
    <p:sldId id="298" r:id="rId3"/>
    <p:sldId id="387" r:id="rId4"/>
    <p:sldId id="366" r:id="rId5"/>
    <p:sldId id="364" r:id="rId6"/>
    <p:sldId id="365" r:id="rId7"/>
    <p:sldId id="367" r:id="rId8"/>
    <p:sldId id="373" r:id="rId9"/>
    <p:sldId id="374" r:id="rId10"/>
    <p:sldId id="402" r:id="rId11"/>
    <p:sldId id="394" r:id="rId12"/>
    <p:sldId id="392" r:id="rId13"/>
    <p:sldId id="400" r:id="rId14"/>
    <p:sldId id="372" r:id="rId15"/>
    <p:sldId id="401" r:id="rId16"/>
    <p:sldId id="389" r:id="rId17"/>
    <p:sldId id="287" r:id="rId18"/>
    <p:sldId id="314" r:id="rId19"/>
    <p:sldId id="311" r:id="rId20"/>
    <p:sldId id="377" r:id="rId21"/>
    <p:sldId id="396" r:id="rId22"/>
    <p:sldId id="397" r:id="rId23"/>
    <p:sldId id="398" r:id="rId24"/>
    <p:sldId id="391" r:id="rId25"/>
    <p:sldId id="320" r:id="rId26"/>
    <p:sldId id="375" r:id="rId27"/>
    <p:sldId id="378" r:id="rId28"/>
    <p:sldId id="380" r:id="rId29"/>
    <p:sldId id="386" r:id="rId30"/>
    <p:sldId id="383" r:id="rId31"/>
    <p:sldId id="388" r:id="rId32"/>
    <p:sldId id="395" r:id="rId33"/>
    <p:sldId id="385" r:id="rId34"/>
    <p:sldId id="399" r:id="rId35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Ross Large" initials="R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7E0000"/>
    <a:srgbClr val="268064"/>
    <a:srgbClr val="E337E2"/>
    <a:srgbClr val="E38D67"/>
    <a:srgbClr val="4DE33B"/>
    <a:srgbClr val="FFFF00"/>
    <a:srgbClr val="000000"/>
    <a:srgbClr val="FF0000"/>
    <a:srgbClr val="800080"/>
    <a:srgbClr val="996633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6782" autoAdjust="0"/>
    <p:restoredTop sz="98235" autoAdjust="0"/>
  </p:normalViewPr>
  <p:slideViewPr>
    <p:cSldViewPr snapToGrid="0" snapToObjects="1">
      <p:cViewPr>
        <p:scale>
          <a:sx n="75" d="100"/>
          <a:sy n="75" d="100"/>
        </p:scale>
        <p:origin x="-3024" y="-17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3-05-05T19:22:50.424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B8F62-776E-944D-9BC0-A7D693E5351E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45B63-E11B-9A40-9831-7487FEBD3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13E13-F31B-7C40-A32C-174916F1B833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0F500-975B-0447-B1D4-02CACD916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6A1DE-BA75-4D45-BCF7-8552B3FF2F8F}" type="slidenum">
              <a:rPr lang="en-AU"/>
              <a:pPr/>
              <a:t>4</a:t>
            </a:fld>
            <a:endParaRPr lang="en-A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CCC021-F0D2-D840-81B3-7580E9CA9168}" type="slidenum">
              <a:rPr lang="en-US"/>
              <a:pPr/>
              <a:t>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8700B-A04A-F64B-954E-75FB54FA7847}" type="slidenum">
              <a:rPr lang="en-AU"/>
              <a:pPr/>
              <a:t>9</a:t>
            </a:fld>
            <a:endParaRPr lang="en-AU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87BDA-0E8A-EB47-9E0B-25DA1AD5421F}" type="slidenum">
              <a:rPr lang="en-AU"/>
              <a:pPr/>
              <a:t>10</a:t>
            </a:fld>
            <a:endParaRPr lang="en-AU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D8780-6EE1-DE4C-8790-389D018DFD47}" type="slidenum">
              <a:rPr lang="en-US"/>
              <a:pPr/>
              <a:t>11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0913" y="685800"/>
            <a:ext cx="4954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62" y="4343990"/>
            <a:ext cx="5030278" cy="41145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EB1D2-0E02-4B4F-A9BE-158592C542AE}" type="slidenum">
              <a:rPr lang="en-US"/>
              <a:pPr/>
              <a:t>12</a:t>
            </a:fld>
            <a:endParaRPr lang="en-US"/>
          </a:p>
        </p:txBody>
      </p:sp>
      <p:sp>
        <p:nvSpPr>
          <p:cNvPr id="107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Picture1"/>
          <p:cNvPicPr>
            <a:picLocks noChangeArrowheads="1"/>
          </p:cNvPicPr>
          <p:nvPr userDrawn="1"/>
        </p:nvPicPr>
        <p:blipFill>
          <a:blip r:embed="rId13"/>
          <a:stretch>
            <a:fillRect/>
          </a:stretch>
        </p:blipFill>
        <p:spPr bwMode="auto">
          <a:xfrm>
            <a:off x="0" y="0"/>
            <a:ext cx="9892242" cy="6850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73" name="Title Placeholder 1"/>
          <p:cNvSpPr>
            <a:spLocks noGrp="1"/>
          </p:cNvSpPr>
          <p:nvPr>
            <p:ph type="title"/>
          </p:nvPr>
        </p:nvSpPr>
        <p:spPr bwMode="auto">
          <a:xfrm>
            <a:off x="353279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 smtClean="0"/>
          </a:p>
        </p:txBody>
      </p:sp>
      <p:sp>
        <p:nvSpPr>
          <p:cNvPr id="1537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 smtClean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131630" y="6604159"/>
            <a:ext cx="3760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/>
              <a:t>Mines &amp; Wines, 2013</a:t>
            </a:r>
            <a:endParaRPr lang="en-US" sz="10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98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980000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d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d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2.pd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d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.pd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1.pd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 bwMode="auto">
          <a:xfrm>
            <a:off x="0" y="2374900"/>
            <a:ext cx="94290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</a:pPr>
            <a:r>
              <a:rPr lang="en-AU" sz="2800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AU" sz="2800" dirty="0" smtClean="0">
                <a:solidFill>
                  <a:srgbClr val="660066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Orogenic</a:t>
            </a:r>
            <a:r>
              <a:rPr lang="en-US" sz="3200" dirty="0" smtClean="0">
                <a:solidFill>
                  <a:srgbClr val="0000FF"/>
                </a:solidFill>
              </a:rPr>
              <a:t> Gold Deposits Through Time: </a:t>
            </a:r>
          </a:p>
          <a:p>
            <a:pPr algn="ctr"/>
            <a:endParaRPr lang="en-US" sz="3200" dirty="0" smtClean="0">
              <a:solidFill>
                <a:srgbClr val="0000FF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 Two-Stage Process</a:t>
            </a:r>
            <a:endParaRPr lang="en-AU" sz="3200" dirty="0" smtClean="0">
              <a:solidFill>
                <a:srgbClr val="0000FF"/>
              </a:solidFill>
            </a:endParaRPr>
          </a:p>
          <a:p>
            <a:pPr algn="ctr"/>
            <a:endParaRPr lang="en-US" sz="3200" dirty="0" smtClean="0"/>
          </a:p>
          <a:p>
            <a:pPr algn="ctr"/>
            <a:endParaRPr lang="en-AU" sz="2800" dirty="0" smtClean="0">
              <a:solidFill>
                <a:srgbClr val="660066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660066"/>
                </a:solidFill>
              </a:rPr>
              <a:t>Ross  Large</a:t>
            </a:r>
          </a:p>
          <a:p>
            <a:pPr algn="ctr"/>
            <a:r>
              <a:rPr lang="en-US" sz="2400" i="1" dirty="0" smtClean="0">
                <a:solidFill>
                  <a:srgbClr val="660066"/>
                </a:solidFill>
              </a:rPr>
              <a:t>CODES ARC Centre of Excellence</a:t>
            </a:r>
          </a:p>
          <a:p>
            <a:pPr algn="ctr"/>
            <a:r>
              <a:rPr lang="en-US" sz="2400" i="1" dirty="0" smtClean="0">
                <a:solidFill>
                  <a:srgbClr val="660066"/>
                </a:solidFill>
              </a:rPr>
              <a:t>University of Tasmania </a:t>
            </a:r>
          </a:p>
          <a:p>
            <a:pPr algn="ctr"/>
            <a:endParaRPr lang="en-US" sz="2400" i="1" dirty="0" smtClean="0">
              <a:solidFill>
                <a:srgbClr val="660066"/>
              </a:solidFill>
            </a:endParaRPr>
          </a:p>
          <a:p>
            <a:pPr algn="ctr"/>
            <a:endParaRPr lang="en-AU" sz="2400" i="1" dirty="0" smtClean="0">
              <a:solidFill>
                <a:srgbClr val="660066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en-AU" sz="2800" b="0" kern="0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4587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172450" cy="533400"/>
          </a:xfrm>
        </p:spPr>
        <p:txBody>
          <a:bodyPr/>
          <a:lstStyle/>
          <a:p>
            <a:pPr eaLnBrk="1" hangingPunct="1"/>
            <a:r>
              <a:rPr lang="en-US" dirty="0"/>
              <a:t>Model for Au-As Release &amp; Concentration in</a:t>
            </a:r>
            <a:r>
              <a:rPr lang="en-US" dirty="0" smtClean="0"/>
              <a:t> </a:t>
            </a:r>
            <a:r>
              <a:rPr lang="en-US" dirty="0" err="1" smtClean="0"/>
              <a:t>Bendigo</a:t>
            </a:r>
            <a:r>
              <a:rPr lang="en-US" dirty="0" smtClean="0"/>
              <a:t> Goldfield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1295400"/>
            <a:ext cx="8763000" cy="5257800"/>
            <a:chOff x="576" y="1008"/>
            <a:chExt cx="5136" cy="2841"/>
          </a:xfrm>
        </p:grpSpPr>
        <p:pic>
          <p:nvPicPr>
            <p:cNvPr id="107524" name="Picture 3" descr="fig 9"/>
            <p:cNvPicPr>
              <a:picLocks noChangeAspect="1" noChangeArrowheads="1"/>
            </p:cNvPicPr>
            <p:nvPr/>
          </p:nvPicPr>
          <p:blipFill>
            <a:blip r:embed="rId3"/>
            <a:srcRect l="15695" t="22774" r="17241" b="24789"/>
            <a:stretch>
              <a:fillRect/>
            </a:stretch>
          </p:blipFill>
          <p:spPr bwMode="auto">
            <a:xfrm>
              <a:off x="576" y="1008"/>
              <a:ext cx="5136" cy="2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525" name="Freeform 4"/>
            <p:cNvSpPr>
              <a:spLocks/>
            </p:cNvSpPr>
            <p:nvPr/>
          </p:nvSpPr>
          <p:spPr bwMode="auto">
            <a:xfrm>
              <a:off x="576" y="2248"/>
              <a:ext cx="4008" cy="1512"/>
            </a:xfrm>
            <a:custGeom>
              <a:avLst/>
              <a:gdLst>
                <a:gd name="T0" fmla="*/ 240 w 4008"/>
                <a:gd name="T1" fmla="*/ 1208 h 1512"/>
                <a:gd name="T2" fmla="*/ 864 w 4008"/>
                <a:gd name="T3" fmla="*/ 920 h 1512"/>
                <a:gd name="T4" fmla="*/ 1392 w 4008"/>
                <a:gd name="T5" fmla="*/ 392 h 1512"/>
                <a:gd name="T6" fmla="*/ 1536 w 4008"/>
                <a:gd name="T7" fmla="*/ 152 h 1512"/>
                <a:gd name="T8" fmla="*/ 1632 w 4008"/>
                <a:gd name="T9" fmla="*/ 296 h 1512"/>
                <a:gd name="T10" fmla="*/ 1920 w 4008"/>
                <a:gd name="T11" fmla="*/ 104 h 1512"/>
                <a:gd name="T12" fmla="*/ 2256 w 4008"/>
                <a:gd name="T13" fmla="*/ 200 h 1512"/>
                <a:gd name="T14" fmla="*/ 2448 w 4008"/>
                <a:gd name="T15" fmla="*/ 296 h 1512"/>
                <a:gd name="T16" fmla="*/ 2784 w 4008"/>
                <a:gd name="T17" fmla="*/ 152 h 1512"/>
                <a:gd name="T18" fmla="*/ 3024 w 4008"/>
                <a:gd name="T19" fmla="*/ 8 h 1512"/>
                <a:gd name="T20" fmla="*/ 3216 w 4008"/>
                <a:gd name="T21" fmla="*/ 200 h 1512"/>
                <a:gd name="T22" fmla="*/ 3456 w 4008"/>
                <a:gd name="T23" fmla="*/ 248 h 1512"/>
                <a:gd name="T24" fmla="*/ 3696 w 4008"/>
                <a:gd name="T25" fmla="*/ 152 h 1512"/>
                <a:gd name="T26" fmla="*/ 3888 w 4008"/>
                <a:gd name="T27" fmla="*/ 104 h 1512"/>
                <a:gd name="T28" fmla="*/ 3936 w 4008"/>
                <a:gd name="T29" fmla="*/ 344 h 1512"/>
                <a:gd name="T30" fmla="*/ 3456 w 4008"/>
                <a:gd name="T31" fmla="*/ 920 h 1512"/>
                <a:gd name="T32" fmla="*/ 1968 w 4008"/>
                <a:gd name="T33" fmla="*/ 1304 h 1512"/>
                <a:gd name="T34" fmla="*/ 336 w 4008"/>
                <a:gd name="T35" fmla="*/ 1496 h 1512"/>
                <a:gd name="T36" fmla="*/ 48 w 4008"/>
                <a:gd name="T37" fmla="*/ 1400 h 1512"/>
                <a:gd name="T38" fmla="*/ 48 w 4008"/>
                <a:gd name="T39" fmla="*/ 1208 h 1512"/>
                <a:gd name="T40" fmla="*/ 288 w 4008"/>
                <a:gd name="T41" fmla="*/ 1160 h 15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08"/>
                <a:gd name="T64" fmla="*/ 0 h 1512"/>
                <a:gd name="T65" fmla="*/ 4008 w 4008"/>
                <a:gd name="T66" fmla="*/ 1512 h 15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08" h="1512">
                  <a:moveTo>
                    <a:pt x="240" y="1208"/>
                  </a:moveTo>
                  <a:cubicBezTo>
                    <a:pt x="456" y="1132"/>
                    <a:pt x="672" y="1056"/>
                    <a:pt x="864" y="920"/>
                  </a:cubicBezTo>
                  <a:cubicBezTo>
                    <a:pt x="1056" y="784"/>
                    <a:pt x="1280" y="520"/>
                    <a:pt x="1392" y="392"/>
                  </a:cubicBezTo>
                  <a:cubicBezTo>
                    <a:pt x="1504" y="264"/>
                    <a:pt x="1496" y="168"/>
                    <a:pt x="1536" y="152"/>
                  </a:cubicBezTo>
                  <a:cubicBezTo>
                    <a:pt x="1576" y="136"/>
                    <a:pt x="1568" y="304"/>
                    <a:pt x="1632" y="296"/>
                  </a:cubicBezTo>
                  <a:cubicBezTo>
                    <a:pt x="1696" y="288"/>
                    <a:pt x="1816" y="120"/>
                    <a:pt x="1920" y="104"/>
                  </a:cubicBezTo>
                  <a:cubicBezTo>
                    <a:pt x="2024" y="88"/>
                    <a:pt x="2168" y="168"/>
                    <a:pt x="2256" y="200"/>
                  </a:cubicBezTo>
                  <a:cubicBezTo>
                    <a:pt x="2344" y="232"/>
                    <a:pt x="2360" y="304"/>
                    <a:pt x="2448" y="296"/>
                  </a:cubicBezTo>
                  <a:cubicBezTo>
                    <a:pt x="2536" y="288"/>
                    <a:pt x="2688" y="200"/>
                    <a:pt x="2784" y="152"/>
                  </a:cubicBezTo>
                  <a:cubicBezTo>
                    <a:pt x="2880" y="104"/>
                    <a:pt x="2952" y="0"/>
                    <a:pt x="3024" y="8"/>
                  </a:cubicBezTo>
                  <a:cubicBezTo>
                    <a:pt x="3096" y="16"/>
                    <a:pt x="3144" y="160"/>
                    <a:pt x="3216" y="200"/>
                  </a:cubicBezTo>
                  <a:cubicBezTo>
                    <a:pt x="3288" y="240"/>
                    <a:pt x="3376" y="256"/>
                    <a:pt x="3456" y="248"/>
                  </a:cubicBezTo>
                  <a:cubicBezTo>
                    <a:pt x="3536" y="240"/>
                    <a:pt x="3624" y="176"/>
                    <a:pt x="3696" y="152"/>
                  </a:cubicBezTo>
                  <a:cubicBezTo>
                    <a:pt x="3768" y="128"/>
                    <a:pt x="3848" y="72"/>
                    <a:pt x="3888" y="104"/>
                  </a:cubicBezTo>
                  <a:cubicBezTo>
                    <a:pt x="3928" y="136"/>
                    <a:pt x="4008" y="208"/>
                    <a:pt x="3936" y="344"/>
                  </a:cubicBezTo>
                  <a:cubicBezTo>
                    <a:pt x="3864" y="480"/>
                    <a:pt x="3784" y="760"/>
                    <a:pt x="3456" y="920"/>
                  </a:cubicBezTo>
                  <a:cubicBezTo>
                    <a:pt x="3128" y="1080"/>
                    <a:pt x="2488" y="1208"/>
                    <a:pt x="1968" y="1304"/>
                  </a:cubicBezTo>
                  <a:cubicBezTo>
                    <a:pt x="1448" y="1400"/>
                    <a:pt x="656" y="1480"/>
                    <a:pt x="336" y="1496"/>
                  </a:cubicBezTo>
                  <a:cubicBezTo>
                    <a:pt x="16" y="1512"/>
                    <a:pt x="96" y="1448"/>
                    <a:pt x="48" y="1400"/>
                  </a:cubicBezTo>
                  <a:cubicBezTo>
                    <a:pt x="0" y="1352"/>
                    <a:pt x="8" y="1248"/>
                    <a:pt x="48" y="1208"/>
                  </a:cubicBezTo>
                  <a:cubicBezTo>
                    <a:pt x="88" y="1168"/>
                    <a:pt x="188" y="1164"/>
                    <a:pt x="288" y="1160"/>
                  </a:cubicBezTo>
                </a:path>
              </a:pathLst>
            </a:custGeom>
            <a:solidFill>
              <a:srgbClr val="EAE427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4" name="Picture 4" descr="Fig 9"/>
          <p:cNvPicPr>
            <a:picLocks noChangeAspect="1" noChangeArrowheads="1"/>
          </p:cNvPicPr>
          <p:nvPr/>
        </p:nvPicPr>
        <p:blipFill>
          <a:blip r:embed="rId3"/>
          <a:srcRect b="77121"/>
          <a:stretch>
            <a:fillRect/>
          </a:stretch>
        </p:blipFill>
        <p:spPr bwMode="auto">
          <a:xfrm>
            <a:off x="381000" y="685794"/>
            <a:ext cx="6858000" cy="2886075"/>
          </a:xfrm>
          <a:prstGeom prst="rect">
            <a:avLst/>
          </a:prstGeom>
          <a:noFill/>
        </p:spPr>
      </p:pic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7391400" y="1219197"/>
            <a:ext cx="25075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Stage 1</a:t>
            </a:r>
            <a:r>
              <a:rPr lang="en-US" sz="2000" dirty="0"/>
              <a:t>: Au-As</a:t>
            </a:r>
          </a:p>
          <a:p>
            <a:r>
              <a:rPr lang="en-US" sz="2000" dirty="0"/>
              <a:t>sedimentary</a:t>
            </a:r>
          </a:p>
          <a:p>
            <a:r>
              <a:rPr lang="en-US" sz="2000" dirty="0"/>
              <a:t>pre-</a:t>
            </a:r>
            <a:r>
              <a:rPr lang="en-US" sz="2000" dirty="0" smtClean="0"/>
              <a:t>concentration in Devonian</a:t>
            </a:r>
            <a:endParaRPr lang="en-US" sz="2000" dirty="0"/>
          </a:p>
        </p:txBody>
      </p:sp>
      <p:sp>
        <p:nvSpPr>
          <p:cNvPr id="1070089" name="Freeform 9"/>
          <p:cNvSpPr>
            <a:spLocks/>
          </p:cNvSpPr>
          <p:nvPr/>
        </p:nvSpPr>
        <p:spPr bwMode="auto">
          <a:xfrm>
            <a:off x="279400" y="1269994"/>
            <a:ext cx="5791200" cy="1397000"/>
          </a:xfrm>
          <a:custGeom>
            <a:avLst/>
            <a:gdLst/>
            <a:ahLst/>
            <a:cxnLst>
              <a:cxn ang="0">
                <a:pos x="3568" y="64"/>
              </a:cxn>
              <a:cxn ang="0">
                <a:pos x="2944" y="160"/>
              </a:cxn>
              <a:cxn ang="0">
                <a:pos x="1360" y="208"/>
              </a:cxn>
              <a:cxn ang="0">
                <a:pos x="496" y="208"/>
              </a:cxn>
              <a:cxn ang="0">
                <a:pos x="64" y="208"/>
              </a:cxn>
              <a:cxn ang="0">
                <a:pos x="112" y="400"/>
              </a:cxn>
              <a:cxn ang="0">
                <a:pos x="352" y="400"/>
              </a:cxn>
              <a:cxn ang="0">
                <a:pos x="1024" y="592"/>
              </a:cxn>
              <a:cxn ang="0">
                <a:pos x="1744" y="832"/>
              </a:cxn>
              <a:cxn ang="0">
                <a:pos x="2176" y="832"/>
              </a:cxn>
              <a:cxn ang="0">
                <a:pos x="2272" y="736"/>
              </a:cxn>
              <a:cxn ang="0">
                <a:pos x="2704" y="736"/>
              </a:cxn>
              <a:cxn ang="0">
                <a:pos x="2800" y="688"/>
              </a:cxn>
              <a:cxn ang="0">
                <a:pos x="2944" y="592"/>
              </a:cxn>
              <a:cxn ang="0">
                <a:pos x="3184" y="592"/>
              </a:cxn>
              <a:cxn ang="0">
                <a:pos x="3328" y="544"/>
              </a:cxn>
              <a:cxn ang="0">
                <a:pos x="3424" y="544"/>
              </a:cxn>
              <a:cxn ang="0">
                <a:pos x="3568" y="64"/>
              </a:cxn>
            </a:cxnLst>
            <a:rect l="0" t="0" r="r" b="b"/>
            <a:pathLst>
              <a:path w="3648" h="872">
                <a:moveTo>
                  <a:pt x="3568" y="64"/>
                </a:moveTo>
                <a:cubicBezTo>
                  <a:pt x="3488" y="0"/>
                  <a:pt x="3312" y="136"/>
                  <a:pt x="2944" y="160"/>
                </a:cubicBezTo>
                <a:cubicBezTo>
                  <a:pt x="2576" y="184"/>
                  <a:pt x="1768" y="200"/>
                  <a:pt x="1360" y="208"/>
                </a:cubicBezTo>
                <a:cubicBezTo>
                  <a:pt x="952" y="216"/>
                  <a:pt x="712" y="208"/>
                  <a:pt x="496" y="208"/>
                </a:cubicBezTo>
                <a:cubicBezTo>
                  <a:pt x="280" y="208"/>
                  <a:pt x="128" y="176"/>
                  <a:pt x="64" y="208"/>
                </a:cubicBezTo>
                <a:cubicBezTo>
                  <a:pt x="0" y="240"/>
                  <a:pt x="64" y="368"/>
                  <a:pt x="112" y="400"/>
                </a:cubicBezTo>
                <a:cubicBezTo>
                  <a:pt x="160" y="432"/>
                  <a:pt x="200" y="368"/>
                  <a:pt x="352" y="400"/>
                </a:cubicBezTo>
                <a:cubicBezTo>
                  <a:pt x="504" y="432"/>
                  <a:pt x="792" y="520"/>
                  <a:pt x="1024" y="592"/>
                </a:cubicBezTo>
                <a:cubicBezTo>
                  <a:pt x="1256" y="664"/>
                  <a:pt x="1552" y="792"/>
                  <a:pt x="1744" y="832"/>
                </a:cubicBezTo>
                <a:cubicBezTo>
                  <a:pt x="1936" y="872"/>
                  <a:pt x="2088" y="848"/>
                  <a:pt x="2176" y="832"/>
                </a:cubicBezTo>
                <a:cubicBezTo>
                  <a:pt x="2264" y="816"/>
                  <a:pt x="2184" y="752"/>
                  <a:pt x="2272" y="736"/>
                </a:cubicBezTo>
                <a:cubicBezTo>
                  <a:pt x="2360" y="720"/>
                  <a:pt x="2616" y="744"/>
                  <a:pt x="2704" y="736"/>
                </a:cubicBezTo>
                <a:cubicBezTo>
                  <a:pt x="2792" y="728"/>
                  <a:pt x="2760" y="712"/>
                  <a:pt x="2800" y="688"/>
                </a:cubicBezTo>
                <a:cubicBezTo>
                  <a:pt x="2840" y="664"/>
                  <a:pt x="2880" y="608"/>
                  <a:pt x="2944" y="592"/>
                </a:cubicBezTo>
                <a:cubicBezTo>
                  <a:pt x="3008" y="576"/>
                  <a:pt x="3120" y="600"/>
                  <a:pt x="3184" y="592"/>
                </a:cubicBezTo>
                <a:cubicBezTo>
                  <a:pt x="3248" y="584"/>
                  <a:pt x="3288" y="552"/>
                  <a:pt x="3328" y="544"/>
                </a:cubicBezTo>
                <a:cubicBezTo>
                  <a:pt x="3368" y="536"/>
                  <a:pt x="3384" y="624"/>
                  <a:pt x="3424" y="544"/>
                </a:cubicBezTo>
                <a:cubicBezTo>
                  <a:pt x="3464" y="464"/>
                  <a:pt x="3648" y="128"/>
                  <a:pt x="3568" y="64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04800" y="3352800"/>
            <a:ext cx="9364663" cy="3333750"/>
            <a:chOff x="192" y="2112"/>
            <a:chExt cx="5899" cy="2100"/>
          </a:xfrm>
        </p:grpSpPr>
        <p:pic>
          <p:nvPicPr>
            <p:cNvPr id="1070083" name="Picture 3" descr="Fig 9"/>
            <p:cNvPicPr>
              <a:picLocks noChangeAspect="1" noChangeArrowheads="1"/>
            </p:cNvPicPr>
            <p:nvPr/>
          </p:nvPicPr>
          <p:blipFill>
            <a:blip r:embed="rId3"/>
            <a:srcRect t="76804"/>
            <a:stretch>
              <a:fillRect/>
            </a:stretch>
          </p:blipFill>
          <p:spPr bwMode="auto">
            <a:xfrm>
              <a:off x="192" y="2112"/>
              <a:ext cx="4320" cy="1844"/>
            </a:xfrm>
            <a:prstGeom prst="rect">
              <a:avLst/>
            </a:prstGeom>
            <a:noFill/>
          </p:spPr>
        </p:pic>
        <p:sp>
          <p:nvSpPr>
            <p:cNvPr id="1070088" name="Rectangle 8"/>
            <p:cNvSpPr>
              <a:spLocks noChangeArrowheads="1"/>
            </p:cNvSpPr>
            <p:nvPr/>
          </p:nvSpPr>
          <p:spPr bwMode="auto">
            <a:xfrm>
              <a:off x="4704" y="2592"/>
              <a:ext cx="138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Stage 2</a:t>
              </a:r>
              <a:r>
                <a:rPr lang="en-US" sz="2000" dirty="0"/>
                <a:t>: Au-As</a:t>
              </a:r>
            </a:p>
            <a:p>
              <a:r>
                <a:rPr lang="en-US" sz="2000" dirty="0"/>
                <a:t>magmatic &amp; </a:t>
              </a:r>
              <a:endParaRPr lang="en-US" sz="2000" dirty="0" smtClean="0"/>
            </a:p>
            <a:p>
              <a:r>
                <a:rPr lang="en-US" sz="2000" dirty="0" smtClean="0"/>
                <a:t>metamorphic</a:t>
              </a:r>
            </a:p>
            <a:p>
              <a:r>
                <a:rPr lang="en-US" sz="2000" dirty="0" err="1" smtClean="0"/>
                <a:t>reconcentration</a:t>
              </a:r>
              <a:r>
                <a:rPr lang="en-US" sz="2000" dirty="0" smtClean="0"/>
                <a:t> in the Tertiary</a:t>
              </a:r>
              <a:endParaRPr lang="en-US" sz="2000" dirty="0"/>
            </a:p>
          </p:txBody>
        </p:sp>
        <p:sp>
          <p:nvSpPr>
            <p:cNvPr id="1070091" name="Freeform 11"/>
            <p:cNvSpPr>
              <a:spLocks/>
            </p:cNvSpPr>
            <p:nvPr/>
          </p:nvSpPr>
          <p:spPr bwMode="auto">
            <a:xfrm>
              <a:off x="248" y="2360"/>
              <a:ext cx="3576" cy="1392"/>
            </a:xfrm>
            <a:custGeom>
              <a:avLst/>
              <a:gdLst/>
              <a:ahLst/>
              <a:cxnLst>
                <a:cxn ang="0">
                  <a:pos x="40" y="904"/>
                </a:cxn>
                <a:cxn ang="0">
                  <a:pos x="184" y="1240"/>
                </a:cxn>
                <a:cxn ang="0">
                  <a:pos x="856" y="1288"/>
                </a:cxn>
                <a:cxn ang="0">
                  <a:pos x="1192" y="1384"/>
                </a:cxn>
                <a:cxn ang="0">
                  <a:pos x="1768" y="1240"/>
                </a:cxn>
                <a:cxn ang="0">
                  <a:pos x="2248" y="808"/>
                </a:cxn>
                <a:cxn ang="0">
                  <a:pos x="2680" y="520"/>
                </a:cxn>
                <a:cxn ang="0">
                  <a:pos x="2872" y="664"/>
                </a:cxn>
                <a:cxn ang="0">
                  <a:pos x="3208" y="712"/>
                </a:cxn>
                <a:cxn ang="0">
                  <a:pos x="3208" y="760"/>
                </a:cxn>
                <a:cxn ang="0">
                  <a:pos x="3496" y="760"/>
                </a:cxn>
                <a:cxn ang="0">
                  <a:pos x="3448" y="424"/>
                </a:cxn>
                <a:cxn ang="0">
                  <a:pos x="3496" y="40"/>
                </a:cxn>
                <a:cxn ang="0">
                  <a:pos x="2968" y="184"/>
                </a:cxn>
                <a:cxn ang="0">
                  <a:pos x="2440" y="280"/>
                </a:cxn>
                <a:cxn ang="0">
                  <a:pos x="2104" y="280"/>
                </a:cxn>
                <a:cxn ang="0">
                  <a:pos x="1912" y="520"/>
                </a:cxn>
                <a:cxn ang="0">
                  <a:pos x="1432" y="856"/>
                </a:cxn>
                <a:cxn ang="0">
                  <a:pos x="760" y="952"/>
                </a:cxn>
                <a:cxn ang="0">
                  <a:pos x="424" y="904"/>
                </a:cxn>
                <a:cxn ang="0">
                  <a:pos x="40" y="904"/>
                </a:cxn>
              </a:cxnLst>
              <a:rect l="0" t="0" r="r" b="b"/>
              <a:pathLst>
                <a:path w="3576" h="1392">
                  <a:moveTo>
                    <a:pt x="40" y="904"/>
                  </a:moveTo>
                  <a:cubicBezTo>
                    <a:pt x="0" y="960"/>
                    <a:pt x="48" y="1176"/>
                    <a:pt x="184" y="1240"/>
                  </a:cubicBezTo>
                  <a:cubicBezTo>
                    <a:pt x="320" y="1304"/>
                    <a:pt x="688" y="1264"/>
                    <a:pt x="856" y="1288"/>
                  </a:cubicBezTo>
                  <a:cubicBezTo>
                    <a:pt x="1024" y="1312"/>
                    <a:pt x="1040" y="1392"/>
                    <a:pt x="1192" y="1384"/>
                  </a:cubicBezTo>
                  <a:cubicBezTo>
                    <a:pt x="1344" y="1376"/>
                    <a:pt x="1592" y="1336"/>
                    <a:pt x="1768" y="1240"/>
                  </a:cubicBezTo>
                  <a:cubicBezTo>
                    <a:pt x="1944" y="1144"/>
                    <a:pt x="2096" y="928"/>
                    <a:pt x="2248" y="808"/>
                  </a:cubicBezTo>
                  <a:cubicBezTo>
                    <a:pt x="2400" y="688"/>
                    <a:pt x="2576" y="544"/>
                    <a:pt x="2680" y="520"/>
                  </a:cubicBezTo>
                  <a:cubicBezTo>
                    <a:pt x="2784" y="496"/>
                    <a:pt x="2784" y="632"/>
                    <a:pt x="2872" y="664"/>
                  </a:cubicBezTo>
                  <a:cubicBezTo>
                    <a:pt x="2960" y="696"/>
                    <a:pt x="3152" y="696"/>
                    <a:pt x="3208" y="712"/>
                  </a:cubicBezTo>
                  <a:cubicBezTo>
                    <a:pt x="3264" y="728"/>
                    <a:pt x="3160" y="752"/>
                    <a:pt x="3208" y="760"/>
                  </a:cubicBezTo>
                  <a:cubicBezTo>
                    <a:pt x="3256" y="768"/>
                    <a:pt x="3456" y="816"/>
                    <a:pt x="3496" y="760"/>
                  </a:cubicBezTo>
                  <a:cubicBezTo>
                    <a:pt x="3536" y="704"/>
                    <a:pt x="3448" y="544"/>
                    <a:pt x="3448" y="424"/>
                  </a:cubicBezTo>
                  <a:cubicBezTo>
                    <a:pt x="3448" y="304"/>
                    <a:pt x="3576" y="80"/>
                    <a:pt x="3496" y="40"/>
                  </a:cubicBezTo>
                  <a:cubicBezTo>
                    <a:pt x="3416" y="0"/>
                    <a:pt x="3144" y="144"/>
                    <a:pt x="2968" y="184"/>
                  </a:cubicBezTo>
                  <a:cubicBezTo>
                    <a:pt x="2792" y="224"/>
                    <a:pt x="2584" y="264"/>
                    <a:pt x="2440" y="280"/>
                  </a:cubicBezTo>
                  <a:cubicBezTo>
                    <a:pt x="2296" y="296"/>
                    <a:pt x="2192" y="240"/>
                    <a:pt x="2104" y="280"/>
                  </a:cubicBezTo>
                  <a:cubicBezTo>
                    <a:pt x="2016" y="320"/>
                    <a:pt x="2024" y="424"/>
                    <a:pt x="1912" y="520"/>
                  </a:cubicBezTo>
                  <a:cubicBezTo>
                    <a:pt x="1800" y="616"/>
                    <a:pt x="1624" y="784"/>
                    <a:pt x="1432" y="856"/>
                  </a:cubicBezTo>
                  <a:cubicBezTo>
                    <a:pt x="1240" y="928"/>
                    <a:pt x="928" y="944"/>
                    <a:pt x="760" y="952"/>
                  </a:cubicBezTo>
                  <a:cubicBezTo>
                    <a:pt x="592" y="960"/>
                    <a:pt x="544" y="912"/>
                    <a:pt x="424" y="904"/>
                  </a:cubicBezTo>
                  <a:cubicBezTo>
                    <a:pt x="304" y="896"/>
                    <a:pt x="80" y="848"/>
                    <a:pt x="40" y="904"/>
                  </a:cubicBezTo>
                  <a:close/>
                </a:path>
              </a:pathLst>
            </a:custGeom>
            <a:solidFill>
              <a:srgbClr val="F9F52A">
                <a:alpha val="2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96" y="3024"/>
              <a:ext cx="1680" cy="1188"/>
              <a:chOff x="2496" y="3024"/>
              <a:chExt cx="1680" cy="1188"/>
            </a:xfrm>
          </p:grpSpPr>
          <p:sp>
            <p:nvSpPr>
              <p:cNvPr id="1070090" name="Freeform 10"/>
              <p:cNvSpPr>
                <a:spLocks/>
              </p:cNvSpPr>
              <p:nvPr/>
            </p:nvSpPr>
            <p:spPr bwMode="auto">
              <a:xfrm>
                <a:off x="2672" y="3284"/>
                <a:ext cx="1016" cy="928"/>
              </a:xfrm>
              <a:custGeom>
                <a:avLst/>
                <a:gdLst/>
                <a:ahLst/>
                <a:cxnLst>
                  <a:cxn ang="0">
                    <a:pos x="832" y="832"/>
                  </a:cxn>
                  <a:cxn ang="0">
                    <a:pos x="736" y="688"/>
                  </a:cxn>
                  <a:cxn ang="0">
                    <a:pos x="880" y="448"/>
                  </a:cxn>
                  <a:cxn ang="0">
                    <a:pos x="880" y="208"/>
                  </a:cxn>
                  <a:cxn ang="0">
                    <a:pos x="64" y="16"/>
                  </a:cxn>
                  <a:cxn ang="0">
                    <a:pos x="496" y="304"/>
                  </a:cxn>
                  <a:cxn ang="0">
                    <a:pos x="400" y="832"/>
                  </a:cxn>
                  <a:cxn ang="0">
                    <a:pos x="640" y="880"/>
                  </a:cxn>
                  <a:cxn ang="0">
                    <a:pos x="784" y="880"/>
                  </a:cxn>
                </a:cxnLst>
                <a:rect l="0" t="0" r="r" b="b"/>
                <a:pathLst>
                  <a:path w="1016" h="928">
                    <a:moveTo>
                      <a:pt x="832" y="832"/>
                    </a:moveTo>
                    <a:cubicBezTo>
                      <a:pt x="780" y="792"/>
                      <a:pt x="728" y="752"/>
                      <a:pt x="736" y="688"/>
                    </a:cubicBezTo>
                    <a:cubicBezTo>
                      <a:pt x="744" y="624"/>
                      <a:pt x="856" y="528"/>
                      <a:pt x="880" y="448"/>
                    </a:cubicBezTo>
                    <a:cubicBezTo>
                      <a:pt x="904" y="368"/>
                      <a:pt x="1016" y="280"/>
                      <a:pt x="880" y="208"/>
                    </a:cubicBezTo>
                    <a:cubicBezTo>
                      <a:pt x="744" y="136"/>
                      <a:pt x="128" y="0"/>
                      <a:pt x="64" y="16"/>
                    </a:cubicBezTo>
                    <a:cubicBezTo>
                      <a:pt x="0" y="32"/>
                      <a:pt x="440" y="168"/>
                      <a:pt x="496" y="304"/>
                    </a:cubicBezTo>
                    <a:cubicBezTo>
                      <a:pt x="552" y="440"/>
                      <a:pt x="376" y="736"/>
                      <a:pt x="400" y="832"/>
                    </a:cubicBezTo>
                    <a:cubicBezTo>
                      <a:pt x="424" y="928"/>
                      <a:pt x="576" y="872"/>
                      <a:pt x="640" y="880"/>
                    </a:cubicBezTo>
                    <a:cubicBezTo>
                      <a:pt x="704" y="888"/>
                      <a:pt x="760" y="880"/>
                      <a:pt x="784" y="880"/>
                    </a:cubicBezTo>
                  </a:path>
                </a:pathLst>
              </a:custGeom>
              <a:solidFill>
                <a:srgbClr val="FC0CF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092" name="Freeform 12"/>
              <p:cNvSpPr>
                <a:spLocks/>
              </p:cNvSpPr>
              <p:nvPr/>
            </p:nvSpPr>
            <p:spPr bwMode="auto">
              <a:xfrm>
                <a:off x="3600" y="3308"/>
                <a:ext cx="576" cy="632"/>
              </a:xfrm>
              <a:custGeom>
                <a:avLst/>
                <a:gdLst/>
                <a:ahLst/>
                <a:cxnLst>
                  <a:cxn ang="0">
                    <a:pos x="576" y="432"/>
                  </a:cxn>
                  <a:cxn ang="0">
                    <a:pos x="384" y="624"/>
                  </a:cxn>
                  <a:cxn ang="0">
                    <a:pos x="96" y="480"/>
                  </a:cxn>
                  <a:cxn ang="0">
                    <a:pos x="0" y="0"/>
                  </a:cxn>
                </a:cxnLst>
                <a:rect l="0" t="0" r="r" b="b"/>
                <a:pathLst>
                  <a:path w="576" h="632">
                    <a:moveTo>
                      <a:pt x="576" y="432"/>
                    </a:moveTo>
                    <a:cubicBezTo>
                      <a:pt x="520" y="524"/>
                      <a:pt x="464" y="616"/>
                      <a:pt x="384" y="624"/>
                    </a:cubicBezTo>
                    <a:cubicBezTo>
                      <a:pt x="304" y="632"/>
                      <a:pt x="160" y="584"/>
                      <a:pt x="96" y="480"/>
                    </a:cubicBezTo>
                    <a:cubicBezTo>
                      <a:pt x="32" y="376"/>
                      <a:pt x="16" y="188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093" name="Freeform 13"/>
              <p:cNvSpPr>
                <a:spLocks/>
              </p:cNvSpPr>
              <p:nvPr/>
            </p:nvSpPr>
            <p:spPr bwMode="auto">
              <a:xfrm>
                <a:off x="2496" y="3024"/>
                <a:ext cx="488" cy="272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144" y="192"/>
                  </a:cxn>
                  <a:cxn ang="0">
                    <a:pos x="432" y="240"/>
                  </a:cxn>
                  <a:cxn ang="0">
                    <a:pos x="480" y="0"/>
                  </a:cxn>
                </a:cxnLst>
                <a:rect l="0" t="0" r="r" b="b"/>
                <a:pathLst>
                  <a:path w="488" h="272">
                    <a:moveTo>
                      <a:pt x="0" y="96"/>
                    </a:moveTo>
                    <a:cubicBezTo>
                      <a:pt x="36" y="132"/>
                      <a:pt x="72" y="168"/>
                      <a:pt x="144" y="192"/>
                    </a:cubicBezTo>
                    <a:cubicBezTo>
                      <a:pt x="216" y="216"/>
                      <a:pt x="376" y="272"/>
                      <a:pt x="432" y="240"/>
                    </a:cubicBezTo>
                    <a:cubicBezTo>
                      <a:pt x="488" y="208"/>
                      <a:pt x="484" y="104"/>
                      <a:pt x="480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88836" y="87868"/>
            <a:ext cx="613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0000"/>
                </a:solidFill>
              </a:rPr>
              <a:t>Carlin Model – Great Basin Nevada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35449" y="0"/>
            <a:ext cx="8420100" cy="1439333"/>
          </a:xfrm>
        </p:spPr>
        <p:txBody>
          <a:bodyPr/>
          <a:lstStyle/>
          <a:p>
            <a:r>
              <a:rPr lang="en-US" dirty="0" smtClean="0"/>
              <a:t>Continental Margin: Slope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Basin </a:t>
            </a:r>
            <a:r>
              <a:rPr lang="en-US" dirty="0" err="1"/>
              <a:t>Facies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61891" name="Picture 3" descr="image 2"/>
          <p:cNvPicPr>
            <a:picLocks noChangeAspect="1" noChangeArrowheads="1"/>
          </p:cNvPicPr>
          <p:nvPr/>
        </p:nvPicPr>
        <p:blipFill>
          <a:blip r:embed="rId3"/>
          <a:srcRect l="6818" t="14703" r="9863" b="25505"/>
          <a:stretch>
            <a:fillRect/>
          </a:stretch>
        </p:blipFill>
        <p:spPr bwMode="auto">
          <a:xfrm rot="6754">
            <a:off x="1598613" y="1293813"/>
            <a:ext cx="8075612" cy="5487987"/>
          </a:xfrm>
          <a:prstGeom prst="rect">
            <a:avLst/>
          </a:prstGeom>
          <a:noFill/>
        </p:spPr>
      </p:pic>
      <p:sp>
        <p:nvSpPr>
          <p:cNvPr id="1061892" name="Rectangle 4"/>
          <p:cNvSpPr>
            <a:spLocks noChangeArrowheads="1"/>
          </p:cNvSpPr>
          <p:nvPr/>
        </p:nvSpPr>
        <p:spPr bwMode="auto">
          <a:xfrm>
            <a:off x="381000" y="5257800"/>
            <a:ext cx="127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90003F"/>
                </a:solidFill>
                <a:latin typeface="Arial Rounded MT Bold" charset="0"/>
              </a:rPr>
              <a:t>Cambrian</a:t>
            </a:r>
          </a:p>
        </p:txBody>
      </p:sp>
      <p:sp>
        <p:nvSpPr>
          <p:cNvPr id="1061893" name="Line 5"/>
          <p:cNvSpPr>
            <a:spLocks noChangeShapeType="1"/>
          </p:cNvSpPr>
          <p:nvPr/>
        </p:nvSpPr>
        <p:spPr bwMode="auto">
          <a:xfrm flipH="1">
            <a:off x="533400" y="51689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894" name="Line 6"/>
          <p:cNvSpPr>
            <a:spLocks noChangeShapeType="1"/>
          </p:cNvSpPr>
          <p:nvPr/>
        </p:nvSpPr>
        <p:spPr bwMode="auto">
          <a:xfrm flipH="1">
            <a:off x="533400" y="45593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895" name="Line 7"/>
          <p:cNvSpPr>
            <a:spLocks noChangeShapeType="1"/>
          </p:cNvSpPr>
          <p:nvPr/>
        </p:nvSpPr>
        <p:spPr bwMode="auto">
          <a:xfrm flipH="1">
            <a:off x="533400" y="40005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896" name="Line 8"/>
          <p:cNvSpPr>
            <a:spLocks noChangeShapeType="1"/>
          </p:cNvSpPr>
          <p:nvPr/>
        </p:nvSpPr>
        <p:spPr bwMode="auto">
          <a:xfrm flipH="1">
            <a:off x="533400" y="20701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897" name="Rectangle 9"/>
          <p:cNvSpPr>
            <a:spLocks noChangeArrowheads="1"/>
          </p:cNvSpPr>
          <p:nvPr/>
        </p:nvSpPr>
        <p:spPr bwMode="auto">
          <a:xfrm>
            <a:off x="304800" y="47244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90003F"/>
                </a:solidFill>
                <a:latin typeface="Arial Rounded MT Bold" charset="0"/>
              </a:rPr>
              <a:t>Ordovician</a:t>
            </a:r>
          </a:p>
        </p:txBody>
      </p:sp>
      <p:sp>
        <p:nvSpPr>
          <p:cNvPr id="1061898" name="Rectangle 10"/>
          <p:cNvSpPr>
            <a:spLocks noChangeArrowheads="1"/>
          </p:cNvSpPr>
          <p:nvPr/>
        </p:nvSpPr>
        <p:spPr bwMode="auto">
          <a:xfrm>
            <a:off x="488950" y="41148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90003F"/>
                </a:solidFill>
                <a:latin typeface="Arial Rounded MT Bold" charset="0"/>
              </a:rPr>
              <a:t>Silurian</a:t>
            </a:r>
          </a:p>
        </p:txBody>
      </p:sp>
      <p:sp>
        <p:nvSpPr>
          <p:cNvPr id="1061899" name="Rectangle 11"/>
          <p:cNvSpPr>
            <a:spLocks noChangeArrowheads="1"/>
          </p:cNvSpPr>
          <p:nvPr/>
        </p:nvSpPr>
        <p:spPr bwMode="auto">
          <a:xfrm>
            <a:off x="381000" y="28956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90003F"/>
                </a:solidFill>
                <a:latin typeface="Arial Rounded MT Bold" charset="0"/>
              </a:rPr>
              <a:t>Devonian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95800" y="2209800"/>
            <a:ext cx="4321175" cy="3200400"/>
            <a:chOff x="2832" y="1392"/>
            <a:chExt cx="2722" cy="2016"/>
          </a:xfrm>
        </p:grpSpPr>
        <p:sp>
          <p:nvSpPr>
            <p:cNvPr id="1061900" name="Line 12"/>
            <p:cNvSpPr>
              <a:spLocks noChangeShapeType="1"/>
            </p:cNvSpPr>
            <p:nvPr/>
          </p:nvSpPr>
          <p:spPr bwMode="auto">
            <a:xfrm>
              <a:off x="2832" y="1392"/>
              <a:ext cx="0" cy="2016"/>
            </a:xfrm>
            <a:prstGeom prst="line">
              <a:avLst/>
            </a:prstGeom>
            <a:noFill/>
            <a:ln w="76200">
              <a:solidFill>
                <a:srgbClr val="FDEF2F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901" name="Rectangle 13"/>
            <p:cNvSpPr>
              <a:spLocks noChangeArrowheads="1"/>
            </p:cNvSpPr>
            <p:nvPr/>
          </p:nvSpPr>
          <p:spPr bwMode="auto">
            <a:xfrm>
              <a:off x="2928" y="1997"/>
              <a:ext cx="2626" cy="407"/>
            </a:xfrm>
            <a:prstGeom prst="rect">
              <a:avLst/>
            </a:prstGeom>
            <a:solidFill>
              <a:srgbClr val="F9F52A"/>
            </a:solidFill>
            <a:ln w="38100">
              <a:solidFill>
                <a:srgbClr val="FDEF2F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 dirty="0">
                  <a:solidFill>
                    <a:srgbClr val="55300A"/>
                  </a:solidFill>
                </a:rPr>
                <a:t>Enriched in Au-As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09129" y="5291669"/>
            <a:ext cx="271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(after Cook et al., 2005)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99743" y="122238"/>
            <a:ext cx="89154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Carbon Leader Reef: Witwatersrand Basin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28174" y="4166801"/>
            <a:ext cx="5338112" cy="2474917"/>
            <a:chOff x="0" y="1536"/>
            <a:chExt cx="4752" cy="2000"/>
          </a:xfrm>
        </p:grpSpPr>
        <p:pic>
          <p:nvPicPr>
            <p:cNvPr id="20486" name="Picture 5" descr="DSC00813_edited-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536"/>
              <a:ext cx="2448" cy="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6" descr="DSC00812_edit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4" y="1952"/>
              <a:ext cx="211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7" descr="DSC00811_edited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96" y="2144"/>
              <a:ext cx="1856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76264" y="1257300"/>
            <a:ext cx="5023131" cy="3063467"/>
            <a:chOff x="576263" y="1257300"/>
            <a:chExt cx="8683625" cy="5295900"/>
          </a:xfrm>
        </p:grpSpPr>
        <p:sp>
          <p:nvSpPr>
            <p:cNvPr id="12" name="Rectangle 203"/>
            <p:cNvSpPr>
              <a:spLocks noChangeArrowheads="1"/>
            </p:cNvSpPr>
            <p:nvPr/>
          </p:nvSpPr>
          <p:spPr bwMode="auto">
            <a:xfrm>
              <a:off x="576263" y="1257300"/>
              <a:ext cx="8585200" cy="5295900"/>
            </a:xfrm>
            <a:prstGeom prst="rect">
              <a:avLst/>
            </a:prstGeom>
            <a:solidFill>
              <a:srgbClr val="E3DECB"/>
            </a:solidFill>
            <a:ln w="19050">
              <a:solidFill>
                <a:srgbClr val="947144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947144"/>
              </a:outerShdw>
            </a:effec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GB" sz="700" b="0">
                <a:latin typeface="Arial" charset="0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690688" y="1841500"/>
              <a:ext cx="4811712" cy="3813175"/>
            </a:xfrm>
            <a:custGeom>
              <a:avLst/>
              <a:gdLst>
                <a:gd name="T0" fmla="*/ 2147483647 w 4516"/>
                <a:gd name="T1" fmla="*/ 2147483647 h 5069"/>
                <a:gd name="T2" fmla="*/ 2147483647 w 4516"/>
                <a:gd name="T3" fmla="*/ 2147483647 h 5069"/>
                <a:gd name="T4" fmla="*/ 2147483647 w 4516"/>
                <a:gd name="T5" fmla="*/ 2147483647 h 5069"/>
                <a:gd name="T6" fmla="*/ 2147483647 w 4516"/>
                <a:gd name="T7" fmla="*/ 2147483647 h 5069"/>
                <a:gd name="T8" fmla="*/ 2147483647 w 4516"/>
                <a:gd name="T9" fmla="*/ 2147483647 h 5069"/>
                <a:gd name="T10" fmla="*/ 2147483647 w 4516"/>
                <a:gd name="T11" fmla="*/ 2147483647 h 5069"/>
                <a:gd name="T12" fmla="*/ 2147483647 w 4516"/>
                <a:gd name="T13" fmla="*/ 2147483647 h 5069"/>
                <a:gd name="T14" fmla="*/ 2147483647 w 4516"/>
                <a:gd name="T15" fmla="*/ 2147483647 h 5069"/>
                <a:gd name="T16" fmla="*/ 2147483647 w 4516"/>
                <a:gd name="T17" fmla="*/ 2147483647 h 5069"/>
                <a:gd name="T18" fmla="*/ 2147483647 w 4516"/>
                <a:gd name="T19" fmla="*/ 2147483647 h 5069"/>
                <a:gd name="T20" fmla="*/ 2147483647 w 4516"/>
                <a:gd name="T21" fmla="*/ 2147483647 h 5069"/>
                <a:gd name="T22" fmla="*/ 2147483647 w 4516"/>
                <a:gd name="T23" fmla="*/ 2147483647 h 5069"/>
                <a:gd name="T24" fmla="*/ 2147483647 w 4516"/>
                <a:gd name="T25" fmla="*/ 2147483647 h 5069"/>
                <a:gd name="T26" fmla="*/ 2147483647 w 4516"/>
                <a:gd name="T27" fmla="*/ 2147483647 h 5069"/>
                <a:gd name="T28" fmla="*/ 2147483647 w 4516"/>
                <a:gd name="T29" fmla="*/ 2147483647 h 5069"/>
                <a:gd name="T30" fmla="*/ 2147483647 w 4516"/>
                <a:gd name="T31" fmla="*/ 2147483647 h 5069"/>
                <a:gd name="T32" fmla="*/ 2147483647 w 4516"/>
                <a:gd name="T33" fmla="*/ 2147483647 h 5069"/>
                <a:gd name="T34" fmla="*/ 2147483647 w 4516"/>
                <a:gd name="T35" fmla="*/ 2147483647 h 5069"/>
                <a:gd name="T36" fmla="*/ 2147483647 w 4516"/>
                <a:gd name="T37" fmla="*/ 2147483647 h 5069"/>
                <a:gd name="T38" fmla="*/ 2147483647 w 4516"/>
                <a:gd name="T39" fmla="*/ 2147483647 h 5069"/>
                <a:gd name="T40" fmla="*/ 2147483647 w 4516"/>
                <a:gd name="T41" fmla="*/ 2147483647 h 5069"/>
                <a:gd name="T42" fmla="*/ 2147483647 w 4516"/>
                <a:gd name="T43" fmla="*/ 2147483647 h 5069"/>
                <a:gd name="T44" fmla="*/ 2147483647 w 4516"/>
                <a:gd name="T45" fmla="*/ 2147483647 h 5069"/>
                <a:gd name="T46" fmla="*/ 2147483647 w 4516"/>
                <a:gd name="T47" fmla="*/ 2147483647 h 5069"/>
                <a:gd name="T48" fmla="*/ 2147483647 w 4516"/>
                <a:gd name="T49" fmla="*/ 2147483647 h 5069"/>
                <a:gd name="T50" fmla="*/ 2147483647 w 4516"/>
                <a:gd name="T51" fmla="*/ 2147483647 h 5069"/>
                <a:gd name="T52" fmla="*/ 2147483647 w 4516"/>
                <a:gd name="T53" fmla="*/ 2147483647 h 5069"/>
                <a:gd name="T54" fmla="*/ 2147483647 w 4516"/>
                <a:gd name="T55" fmla="*/ 2147483647 h 5069"/>
                <a:gd name="T56" fmla="*/ 2147483647 w 4516"/>
                <a:gd name="T57" fmla="*/ 2147483647 h 5069"/>
                <a:gd name="T58" fmla="*/ 2147483647 w 4516"/>
                <a:gd name="T59" fmla="*/ 2147483647 h 5069"/>
                <a:gd name="T60" fmla="*/ 2147483647 w 4516"/>
                <a:gd name="T61" fmla="*/ 2147483647 h 5069"/>
                <a:gd name="T62" fmla="*/ 2147483647 w 4516"/>
                <a:gd name="T63" fmla="*/ 2147483647 h 5069"/>
                <a:gd name="T64" fmla="*/ 2147483647 w 4516"/>
                <a:gd name="T65" fmla="*/ 2147483647 h 5069"/>
                <a:gd name="T66" fmla="*/ 2147483647 w 4516"/>
                <a:gd name="T67" fmla="*/ 2147483647 h 5069"/>
                <a:gd name="T68" fmla="*/ 2147483647 w 4516"/>
                <a:gd name="T69" fmla="*/ 2147483647 h 5069"/>
                <a:gd name="T70" fmla="*/ 2147483647 w 4516"/>
                <a:gd name="T71" fmla="*/ 2147483647 h 5069"/>
                <a:gd name="T72" fmla="*/ 2147483647 w 4516"/>
                <a:gd name="T73" fmla="*/ 2147483647 h 5069"/>
                <a:gd name="T74" fmla="*/ 2147483647 w 4516"/>
                <a:gd name="T75" fmla="*/ 2147483647 h 5069"/>
                <a:gd name="T76" fmla="*/ 2147483647 w 4516"/>
                <a:gd name="T77" fmla="*/ 2147483647 h 5069"/>
                <a:gd name="T78" fmla="*/ 2147483647 w 4516"/>
                <a:gd name="T79" fmla="*/ 2147483647 h 5069"/>
                <a:gd name="T80" fmla="*/ 2147483647 w 4516"/>
                <a:gd name="T81" fmla="*/ 2147483647 h 5069"/>
                <a:gd name="T82" fmla="*/ 2147483647 w 4516"/>
                <a:gd name="T83" fmla="*/ 2147483647 h 5069"/>
                <a:gd name="T84" fmla="*/ 2147483647 w 4516"/>
                <a:gd name="T85" fmla="*/ 2147483647 h 5069"/>
                <a:gd name="T86" fmla="*/ 2147483647 w 4516"/>
                <a:gd name="T87" fmla="*/ 2147483647 h 5069"/>
                <a:gd name="T88" fmla="*/ 2147483647 w 4516"/>
                <a:gd name="T89" fmla="*/ 2147483647 h 5069"/>
                <a:gd name="T90" fmla="*/ 2147483647 w 4516"/>
                <a:gd name="T91" fmla="*/ 2147483647 h 5069"/>
                <a:gd name="T92" fmla="*/ 2147483647 w 4516"/>
                <a:gd name="T93" fmla="*/ 2147483647 h 5069"/>
                <a:gd name="T94" fmla="*/ 2147483647 w 4516"/>
                <a:gd name="T95" fmla="*/ 2147483647 h 5069"/>
                <a:gd name="T96" fmla="*/ 2147483647 w 4516"/>
                <a:gd name="T97" fmla="*/ 2147483647 h 5069"/>
                <a:gd name="T98" fmla="*/ 2147483647 w 4516"/>
                <a:gd name="T99" fmla="*/ 2147483647 h 5069"/>
                <a:gd name="T100" fmla="*/ 2147483647 w 4516"/>
                <a:gd name="T101" fmla="*/ 2147483647 h 5069"/>
                <a:gd name="T102" fmla="*/ 2147483647 w 4516"/>
                <a:gd name="T103" fmla="*/ 2147483647 h 5069"/>
                <a:gd name="T104" fmla="*/ 2147483647 w 4516"/>
                <a:gd name="T105" fmla="*/ 2147483647 h 5069"/>
                <a:gd name="T106" fmla="*/ 2147483647 w 4516"/>
                <a:gd name="T107" fmla="*/ 2147483647 h 5069"/>
                <a:gd name="T108" fmla="*/ 2147483647 w 4516"/>
                <a:gd name="T109" fmla="*/ 2147483647 h 5069"/>
                <a:gd name="T110" fmla="*/ 2147483647 w 4516"/>
                <a:gd name="T111" fmla="*/ 2147483647 h 5069"/>
                <a:gd name="T112" fmla="*/ 2147483647 w 4516"/>
                <a:gd name="T113" fmla="*/ 2147483647 h 5069"/>
                <a:gd name="T114" fmla="*/ 2147483647 w 4516"/>
                <a:gd name="T115" fmla="*/ 2147483647 h 5069"/>
                <a:gd name="T116" fmla="*/ 2147483647 w 4516"/>
                <a:gd name="T117" fmla="*/ 2147483647 h 5069"/>
                <a:gd name="T118" fmla="*/ 2147483647 w 4516"/>
                <a:gd name="T119" fmla="*/ 2147483647 h 5069"/>
                <a:gd name="T120" fmla="*/ 2147483647 w 4516"/>
                <a:gd name="T121" fmla="*/ 2147483647 h 5069"/>
                <a:gd name="T122" fmla="*/ 2147483647 w 4516"/>
                <a:gd name="T123" fmla="*/ 2147483647 h 50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516"/>
                <a:gd name="T187" fmla="*/ 0 h 5069"/>
                <a:gd name="T188" fmla="*/ 4516 w 4516"/>
                <a:gd name="T189" fmla="*/ 5069 h 50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516" h="5069">
                  <a:moveTo>
                    <a:pt x="3827" y="16"/>
                  </a:moveTo>
                  <a:lnTo>
                    <a:pt x="3819" y="17"/>
                  </a:lnTo>
                  <a:lnTo>
                    <a:pt x="3813" y="18"/>
                  </a:lnTo>
                  <a:lnTo>
                    <a:pt x="3806" y="19"/>
                  </a:lnTo>
                  <a:lnTo>
                    <a:pt x="3800" y="22"/>
                  </a:lnTo>
                  <a:lnTo>
                    <a:pt x="3791" y="28"/>
                  </a:lnTo>
                  <a:lnTo>
                    <a:pt x="3782" y="35"/>
                  </a:lnTo>
                  <a:lnTo>
                    <a:pt x="3776" y="44"/>
                  </a:lnTo>
                  <a:lnTo>
                    <a:pt x="3771" y="54"/>
                  </a:lnTo>
                  <a:lnTo>
                    <a:pt x="3766" y="64"/>
                  </a:lnTo>
                  <a:lnTo>
                    <a:pt x="3762" y="76"/>
                  </a:lnTo>
                  <a:lnTo>
                    <a:pt x="3755" y="99"/>
                  </a:lnTo>
                  <a:lnTo>
                    <a:pt x="3748" y="120"/>
                  </a:lnTo>
                  <a:lnTo>
                    <a:pt x="3743" y="130"/>
                  </a:lnTo>
                  <a:lnTo>
                    <a:pt x="3736" y="139"/>
                  </a:lnTo>
                  <a:lnTo>
                    <a:pt x="3729" y="147"/>
                  </a:lnTo>
                  <a:lnTo>
                    <a:pt x="3720" y="153"/>
                  </a:lnTo>
                  <a:lnTo>
                    <a:pt x="3708" y="159"/>
                  </a:lnTo>
                  <a:lnTo>
                    <a:pt x="3697" y="164"/>
                  </a:lnTo>
                  <a:lnTo>
                    <a:pt x="3686" y="166"/>
                  </a:lnTo>
                  <a:lnTo>
                    <a:pt x="3675" y="167"/>
                  </a:lnTo>
                  <a:lnTo>
                    <a:pt x="3652" y="170"/>
                  </a:lnTo>
                  <a:lnTo>
                    <a:pt x="3629" y="173"/>
                  </a:lnTo>
                  <a:lnTo>
                    <a:pt x="3618" y="174"/>
                  </a:lnTo>
                  <a:lnTo>
                    <a:pt x="3607" y="175"/>
                  </a:lnTo>
                  <a:lnTo>
                    <a:pt x="3596" y="178"/>
                  </a:lnTo>
                  <a:lnTo>
                    <a:pt x="3586" y="180"/>
                  </a:lnTo>
                  <a:lnTo>
                    <a:pt x="3574" y="185"/>
                  </a:lnTo>
                  <a:lnTo>
                    <a:pt x="3564" y="190"/>
                  </a:lnTo>
                  <a:lnTo>
                    <a:pt x="3554" y="198"/>
                  </a:lnTo>
                  <a:lnTo>
                    <a:pt x="3545" y="207"/>
                  </a:lnTo>
                  <a:lnTo>
                    <a:pt x="3536" y="216"/>
                  </a:lnTo>
                  <a:lnTo>
                    <a:pt x="3528" y="224"/>
                  </a:lnTo>
                  <a:lnTo>
                    <a:pt x="3519" y="230"/>
                  </a:lnTo>
                  <a:lnTo>
                    <a:pt x="3512" y="235"/>
                  </a:lnTo>
                  <a:lnTo>
                    <a:pt x="3505" y="239"/>
                  </a:lnTo>
                  <a:lnTo>
                    <a:pt x="3498" y="243"/>
                  </a:lnTo>
                  <a:lnTo>
                    <a:pt x="3491" y="245"/>
                  </a:lnTo>
                  <a:lnTo>
                    <a:pt x="3484" y="247"/>
                  </a:lnTo>
                  <a:lnTo>
                    <a:pt x="3477" y="247"/>
                  </a:lnTo>
                  <a:lnTo>
                    <a:pt x="3471" y="247"/>
                  </a:lnTo>
                  <a:lnTo>
                    <a:pt x="3464" y="247"/>
                  </a:lnTo>
                  <a:lnTo>
                    <a:pt x="3458" y="245"/>
                  </a:lnTo>
                  <a:lnTo>
                    <a:pt x="3445" y="241"/>
                  </a:lnTo>
                  <a:lnTo>
                    <a:pt x="3432" y="236"/>
                  </a:lnTo>
                  <a:lnTo>
                    <a:pt x="3407" y="222"/>
                  </a:lnTo>
                  <a:lnTo>
                    <a:pt x="3376" y="208"/>
                  </a:lnTo>
                  <a:lnTo>
                    <a:pt x="3360" y="202"/>
                  </a:lnTo>
                  <a:lnTo>
                    <a:pt x="3342" y="197"/>
                  </a:lnTo>
                  <a:lnTo>
                    <a:pt x="3321" y="193"/>
                  </a:lnTo>
                  <a:lnTo>
                    <a:pt x="3300" y="192"/>
                  </a:lnTo>
                  <a:lnTo>
                    <a:pt x="3267" y="193"/>
                  </a:lnTo>
                  <a:lnTo>
                    <a:pt x="3236" y="196"/>
                  </a:lnTo>
                  <a:lnTo>
                    <a:pt x="3204" y="199"/>
                  </a:lnTo>
                  <a:lnTo>
                    <a:pt x="3175" y="204"/>
                  </a:lnTo>
                  <a:lnTo>
                    <a:pt x="3115" y="216"/>
                  </a:lnTo>
                  <a:lnTo>
                    <a:pt x="3056" y="226"/>
                  </a:lnTo>
                  <a:lnTo>
                    <a:pt x="3027" y="230"/>
                  </a:lnTo>
                  <a:lnTo>
                    <a:pt x="2997" y="233"/>
                  </a:lnTo>
                  <a:lnTo>
                    <a:pt x="2968" y="234"/>
                  </a:lnTo>
                  <a:lnTo>
                    <a:pt x="2937" y="233"/>
                  </a:lnTo>
                  <a:lnTo>
                    <a:pt x="2922" y="231"/>
                  </a:lnTo>
                  <a:lnTo>
                    <a:pt x="2907" y="229"/>
                  </a:lnTo>
                  <a:lnTo>
                    <a:pt x="2891" y="226"/>
                  </a:lnTo>
                  <a:lnTo>
                    <a:pt x="2876" y="222"/>
                  </a:lnTo>
                  <a:lnTo>
                    <a:pt x="2859" y="218"/>
                  </a:lnTo>
                  <a:lnTo>
                    <a:pt x="2844" y="212"/>
                  </a:lnTo>
                  <a:lnTo>
                    <a:pt x="2827" y="207"/>
                  </a:lnTo>
                  <a:lnTo>
                    <a:pt x="2811" y="199"/>
                  </a:lnTo>
                  <a:lnTo>
                    <a:pt x="2797" y="190"/>
                  </a:lnTo>
                  <a:lnTo>
                    <a:pt x="2783" y="179"/>
                  </a:lnTo>
                  <a:lnTo>
                    <a:pt x="2767" y="166"/>
                  </a:lnTo>
                  <a:lnTo>
                    <a:pt x="2751" y="152"/>
                  </a:lnTo>
                  <a:lnTo>
                    <a:pt x="2743" y="147"/>
                  </a:lnTo>
                  <a:lnTo>
                    <a:pt x="2735" y="141"/>
                  </a:lnTo>
                  <a:lnTo>
                    <a:pt x="2727" y="137"/>
                  </a:lnTo>
                  <a:lnTo>
                    <a:pt x="2718" y="133"/>
                  </a:lnTo>
                  <a:lnTo>
                    <a:pt x="2709" y="129"/>
                  </a:lnTo>
                  <a:lnTo>
                    <a:pt x="2700" y="128"/>
                  </a:lnTo>
                  <a:lnTo>
                    <a:pt x="2691" y="129"/>
                  </a:lnTo>
                  <a:lnTo>
                    <a:pt x="2681" y="130"/>
                  </a:lnTo>
                  <a:lnTo>
                    <a:pt x="2659" y="139"/>
                  </a:lnTo>
                  <a:lnTo>
                    <a:pt x="2636" y="150"/>
                  </a:lnTo>
                  <a:lnTo>
                    <a:pt x="2614" y="161"/>
                  </a:lnTo>
                  <a:lnTo>
                    <a:pt x="2591" y="175"/>
                  </a:lnTo>
                  <a:lnTo>
                    <a:pt x="2547" y="204"/>
                  </a:lnTo>
                  <a:lnTo>
                    <a:pt x="2501" y="235"/>
                  </a:lnTo>
                  <a:lnTo>
                    <a:pt x="2479" y="250"/>
                  </a:lnTo>
                  <a:lnTo>
                    <a:pt x="2456" y="264"/>
                  </a:lnTo>
                  <a:lnTo>
                    <a:pt x="2433" y="277"/>
                  </a:lnTo>
                  <a:lnTo>
                    <a:pt x="2410" y="289"/>
                  </a:lnTo>
                  <a:lnTo>
                    <a:pt x="2386" y="299"/>
                  </a:lnTo>
                  <a:lnTo>
                    <a:pt x="2363" y="307"/>
                  </a:lnTo>
                  <a:lnTo>
                    <a:pt x="2351" y="310"/>
                  </a:lnTo>
                  <a:lnTo>
                    <a:pt x="2339" y="312"/>
                  </a:lnTo>
                  <a:lnTo>
                    <a:pt x="2327" y="314"/>
                  </a:lnTo>
                  <a:lnTo>
                    <a:pt x="2314" y="314"/>
                  </a:lnTo>
                  <a:lnTo>
                    <a:pt x="2301" y="317"/>
                  </a:lnTo>
                  <a:lnTo>
                    <a:pt x="2290" y="321"/>
                  </a:lnTo>
                  <a:lnTo>
                    <a:pt x="2279" y="326"/>
                  </a:lnTo>
                  <a:lnTo>
                    <a:pt x="2268" y="333"/>
                  </a:lnTo>
                  <a:lnTo>
                    <a:pt x="2258" y="342"/>
                  </a:lnTo>
                  <a:lnTo>
                    <a:pt x="2249" y="354"/>
                  </a:lnTo>
                  <a:lnTo>
                    <a:pt x="2240" y="367"/>
                  </a:lnTo>
                  <a:lnTo>
                    <a:pt x="2233" y="381"/>
                  </a:lnTo>
                  <a:lnTo>
                    <a:pt x="2225" y="396"/>
                  </a:lnTo>
                  <a:lnTo>
                    <a:pt x="2217" y="411"/>
                  </a:lnTo>
                  <a:lnTo>
                    <a:pt x="2211" y="429"/>
                  </a:lnTo>
                  <a:lnTo>
                    <a:pt x="2203" y="447"/>
                  </a:lnTo>
                  <a:lnTo>
                    <a:pt x="2192" y="485"/>
                  </a:lnTo>
                  <a:lnTo>
                    <a:pt x="2179" y="525"/>
                  </a:lnTo>
                  <a:lnTo>
                    <a:pt x="2167" y="566"/>
                  </a:lnTo>
                  <a:lnTo>
                    <a:pt x="2156" y="605"/>
                  </a:lnTo>
                  <a:lnTo>
                    <a:pt x="2144" y="644"/>
                  </a:lnTo>
                  <a:lnTo>
                    <a:pt x="2130" y="681"/>
                  </a:lnTo>
                  <a:lnTo>
                    <a:pt x="2124" y="697"/>
                  </a:lnTo>
                  <a:lnTo>
                    <a:pt x="2116" y="714"/>
                  </a:lnTo>
                  <a:lnTo>
                    <a:pt x="2109" y="728"/>
                  </a:lnTo>
                  <a:lnTo>
                    <a:pt x="2101" y="742"/>
                  </a:lnTo>
                  <a:lnTo>
                    <a:pt x="2092" y="753"/>
                  </a:lnTo>
                  <a:lnTo>
                    <a:pt x="2083" y="765"/>
                  </a:lnTo>
                  <a:lnTo>
                    <a:pt x="2073" y="774"/>
                  </a:lnTo>
                  <a:lnTo>
                    <a:pt x="2063" y="781"/>
                  </a:lnTo>
                  <a:lnTo>
                    <a:pt x="2062" y="781"/>
                  </a:lnTo>
                  <a:lnTo>
                    <a:pt x="2060" y="781"/>
                  </a:lnTo>
                  <a:lnTo>
                    <a:pt x="2059" y="781"/>
                  </a:lnTo>
                  <a:lnTo>
                    <a:pt x="2058" y="783"/>
                  </a:lnTo>
                  <a:lnTo>
                    <a:pt x="2056" y="783"/>
                  </a:lnTo>
                  <a:lnTo>
                    <a:pt x="2055" y="781"/>
                  </a:lnTo>
                  <a:lnTo>
                    <a:pt x="2055" y="748"/>
                  </a:lnTo>
                  <a:lnTo>
                    <a:pt x="2055" y="712"/>
                  </a:lnTo>
                  <a:lnTo>
                    <a:pt x="2056" y="674"/>
                  </a:lnTo>
                  <a:lnTo>
                    <a:pt x="2058" y="636"/>
                  </a:lnTo>
                  <a:lnTo>
                    <a:pt x="2056" y="617"/>
                  </a:lnTo>
                  <a:lnTo>
                    <a:pt x="2055" y="598"/>
                  </a:lnTo>
                  <a:lnTo>
                    <a:pt x="2054" y="580"/>
                  </a:lnTo>
                  <a:lnTo>
                    <a:pt x="2051" y="562"/>
                  </a:lnTo>
                  <a:lnTo>
                    <a:pt x="2049" y="544"/>
                  </a:lnTo>
                  <a:lnTo>
                    <a:pt x="2044" y="527"/>
                  </a:lnTo>
                  <a:lnTo>
                    <a:pt x="2039" y="512"/>
                  </a:lnTo>
                  <a:lnTo>
                    <a:pt x="2032" y="498"/>
                  </a:lnTo>
                  <a:lnTo>
                    <a:pt x="2030" y="494"/>
                  </a:lnTo>
                  <a:lnTo>
                    <a:pt x="2027" y="492"/>
                  </a:lnTo>
                  <a:lnTo>
                    <a:pt x="2024" y="490"/>
                  </a:lnTo>
                  <a:lnTo>
                    <a:pt x="2022" y="489"/>
                  </a:lnTo>
                  <a:lnTo>
                    <a:pt x="2017" y="489"/>
                  </a:lnTo>
                  <a:lnTo>
                    <a:pt x="2010" y="492"/>
                  </a:lnTo>
                  <a:lnTo>
                    <a:pt x="2003" y="495"/>
                  </a:lnTo>
                  <a:lnTo>
                    <a:pt x="1996" y="501"/>
                  </a:lnTo>
                  <a:lnTo>
                    <a:pt x="1989" y="508"/>
                  </a:lnTo>
                  <a:lnTo>
                    <a:pt x="1981" y="517"/>
                  </a:lnTo>
                  <a:lnTo>
                    <a:pt x="1966" y="535"/>
                  </a:lnTo>
                  <a:lnTo>
                    <a:pt x="1952" y="554"/>
                  </a:lnTo>
                  <a:lnTo>
                    <a:pt x="1938" y="571"/>
                  </a:lnTo>
                  <a:lnTo>
                    <a:pt x="1925" y="582"/>
                  </a:lnTo>
                  <a:lnTo>
                    <a:pt x="1906" y="595"/>
                  </a:lnTo>
                  <a:lnTo>
                    <a:pt x="1885" y="608"/>
                  </a:lnTo>
                  <a:lnTo>
                    <a:pt x="1864" y="618"/>
                  </a:lnTo>
                  <a:lnTo>
                    <a:pt x="1842" y="627"/>
                  </a:lnTo>
                  <a:lnTo>
                    <a:pt x="1819" y="636"/>
                  </a:lnTo>
                  <a:lnTo>
                    <a:pt x="1796" y="642"/>
                  </a:lnTo>
                  <a:lnTo>
                    <a:pt x="1772" y="649"/>
                  </a:lnTo>
                  <a:lnTo>
                    <a:pt x="1749" y="655"/>
                  </a:lnTo>
                  <a:lnTo>
                    <a:pt x="1700" y="667"/>
                  </a:lnTo>
                  <a:lnTo>
                    <a:pt x="1653" y="677"/>
                  </a:lnTo>
                  <a:lnTo>
                    <a:pt x="1630" y="683"/>
                  </a:lnTo>
                  <a:lnTo>
                    <a:pt x="1608" y="689"/>
                  </a:lnTo>
                  <a:lnTo>
                    <a:pt x="1587" y="697"/>
                  </a:lnTo>
                  <a:lnTo>
                    <a:pt x="1566" y="705"/>
                  </a:lnTo>
                  <a:lnTo>
                    <a:pt x="1546" y="714"/>
                  </a:lnTo>
                  <a:lnTo>
                    <a:pt x="1527" y="725"/>
                  </a:lnTo>
                  <a:lnTo>
                    <a:pt x="1509" y="737"/>
                  </a:lnTo>
                  <a:lnTo>
                    <a:pt x="1491" y="751"/>
                  </a:lnTo>
                  <a:lnTo>
                    <a:pt x="1474" y="766"/>
                  </a:lnTo>
                  <a:lnTo>
                    <a:pt x="1458" y="783"/>
                  </a:lnTo>
                  <a:lnTo>
                    <a:pt x="1442" y="799"/>
                  </a:lnTo>
                  <a:lnTo>
                    <a:pt x="1428" y="818"/>
                  </a:lnTo>
                  <a:lnTo>
                    <a:pt x="1414" y="838"/>
                  </a:lnTo>
                  <a:lnTo>
                    <a:pt x="1402" y="857"/>
                  </a:lnTo>
                  <a:lnTo>
                    <a:pt x="1389" y="878"/>
                  </a:lnTo>
                  <a:lnTo>
                    <a:pt x="1376" y="900"/>
                  </a:lnTo>
                  <a:lnTo>
                    <a:pt x="1353" y="944"/>
                  </a:lnTo>
                  <a:lnTo>
                    <a:pt x="1330" y="991"/>
                  </a:lnTo>
                  <a:lnTo>
                    <a:pt x="1288" y="1084"/>
                  </a:lnTo>
                  <a:lnTo>
                    <a:pt x="1245" y="1176"/>
                  </a:lnTo>
                  <a:lnTo>
                    <a:pt x="1222" y="1220"/>
                  </a:lnTo>
                  <a:lnTo>
                    <a:pt x="1199" y="1261"/>
                  </a:lnTo>
                  <a:lnTo>
                    <a:pt x="1186" y="1280"/>
                  </a:lnTo>
                  <a:lnTo>
                    <a:pt x="1173" y="1298"/>
                  </a:lnTo>
                  <a:lnTo>
                    <a:pt x="1159" y="1316"/>
                  </a:lnTo>
                  <a:lnTo>
                    <a:pt x="1145" y="1333"/>
                  </a:lnTo>
                  <a:lnTo>
                    <a:pt x="1112" y="1371"/>
                  </a:lnTo>
                  <a:lnTo>
                    <a:pt x="1077" y="1413"/>
                  </a:lnTo>
                  <a:lnTo>
                    <a:pt x="1043" y="1458"/>
                  </a:lnTo>
                  <a:lnTo>
                    <a:pt x="1008" y="1503"/>
                  </a:lnTo>
                  <a:lnTo>
                    <a:pt x="971" y="1549"/>
                  </a:lnTo>
                  <a:lnTo>
                    <a:pt x="934" y="1593"/>
                  </a:lnTo>
                  <a:lnTo>
                    <a:pt x="915" y="1615"/>
                  </a:lnTo>
                  <a:lnTo>
                    <a:pt x="896" y="1637"/>
                  </a:lnTo>
                  <a:lnTo>
                    <a:pt x="876" y="1657"/>
                  </a:lnTo>
                  <a:lnTo>
                    <a:pt x="855" y="1676"/>
                  </a:lnTo>
                  <a:lnTo>
                    <a:pt x="853" y="1677"/>
                  </a:lnTo>
                  <a:lnTo>
                    <a:pt x="848" y="1676"/>
                  </a:lnTo>
                  <a:lnTo>
                    <a:pt x="841" y="1674"/>
                  </a:lnTo>
                  <a:lnTo>
                    <a:pt x="835" y="1670"/>
                  </a:lnTo>
                  <a:lnTo>
                    <a:pt x="828" y="1665"/>
                  </a:lnTo>
                  <a:lnTo>
                    <a:pt x="823" y="1661"/>
                  </a:lnTo>
                  <a:lnTo>
                    <a:pt x="819" y="1657"/>
                  </a:lnTo>
                  <a:lnTo>
                    <a:pt x="817" y="1653"/>
                  </a:lnTo>
                  <a:lnTo>
                    <a:pt x="817" y="1642"/>
                  </a:lnTo>
                  <a:lnTo>
                    <a:pt x="814" y="1630"/>
                  </a:lnTo>
                  <a:lnTo>
                    <a:pt x="812" y="1620"/>
                  </a:lnTo>
                  <a:lnTo>
                    <a:pt x="808" y="1611"/>
                  </a:lnTo>
                  <a:lnTo>
                    <a:pt x="803" y="1602"/>
                  </a:lnTo>
                  <a:lnTo>
                    <a:pt x="798" y="1594"/>
                  </a:lnTo>
                  <a:lnTo>
                    <a:pt x="793" y="1587"/>
                  </a:lnTo>
                  <a:lnTo>
                    <a:pt x="785" y="1580"/>
                  </a:lnTo>
                  <a:lnTo>
                    <a:pt x="779" y="1574"/>
                  </a:lnTo>
                  <a:lnTo>
                    <a:pt x="771" y="1569"/>
                  </a:lnTo>
                  <a:lnTo>
                    <a:pt x="762" y="1565"/>
                  </a:lnTo>
                  <a:lnTo>
                    <a:pt x="754" y="1561"/>
                  </a:lnTo>
                  <a:lnTo>
                    <a:pt x="745" y="1557"/>
                  </a:lnTo>
                  <a:lnTo>
                    <a:pt x="735" y="1555"/>
                  </a:lnTo>
                  <a:lnTo>
                    <a:pt x="726" y="1552"/>
                  </a:lnTo>
                  <a:lnTo>
                    <a:pt x="716" y="1551"/>
                  </a:lnTo>
                  <a:lnTo>
                    <a:pt x="696" y="1550"/>
                  </a:lnTo>
                  <a:lnTo>
                    <a:pt x="675" y="1550"/>
                  </a:lnTo>
                  <a:lnTo>
                    <a:pt x="655" y="1552"/>
                  </a:lnTo>
                  <a:lnTo>
                    <a:pt x="634" y="1557"/>
                  </a:lnTo>
                  <a:lnTo>
                    <a:pt x="615" y="1564"/>
                  </a:lnTo>
                  <a:lnTo>
                    <a:pt x="597" y="1572"/>
                  </a:lnTo>
                  <a:lnTo>
                    <a:pt x="579" y="1582"/>
                  </a:lnTo>
                  <a:lnTo>
                    <a:pt x="565" y="1592"/>
                  </a:lnTo>
                  <a:lnTo>
                    <a:pt x="555" y="1602"/>
                  </a:lnTo>
                  <a:lnTo>
                    <a:pt x="545" y="1615"/>
                  </a:lnTo>
                  <a:lnTo>
                    <a:pt x="535" y="1629"/>
                  </a:lnTo>
                  <a:lnTo>
                    <a:pt x="526" y="1646"/>
                  </a:lnTo>
                  <a:lnTo>
                    <a:pt x="507" y="1681"/>
                  </a:lnTo>
                  <a:lnTo>
                    <a:pt x="489" y="1721"/>
                  </a:lnTo>
                  <a:lnTo>
                    <a:pt x="474" y="1762"/>
                  </a:lnTo>
                  <a:lnTo>
                    <a:pt x="458" y="1800"/>
                  </a:lnTo>
                  <a:lnTo>
                    <a:pt x="445" y="1833"/>
                  </a:lnTo>
                  <a:lnTo>
                    <a:pt x="435" y="1860"/>
                  </a:lnTo>
                  <a:lnTo>
                    <a:pt x="429" y="1873"/>
                  </a:lnTo>
                  <a:lnTo>
                    <a:pt x="420" y="1886"/>
                  </a:lnTo>
                  <a:lnTo>
                    <a:pt x="408" y="1898"/>
                  </a:lnTo>
                  <a:lnTo>
                    <a:pt x="396" y="1910"/>
                  </a:lnTo>
                  <a:lnTo>
                    <a:pt x="382" y="1923"/>
                  </a:lnTo>
                  <a:lnTo>
                    <a:pt x="366" y="1934"/>
                  </a:lnTo>
                  <a:lnTo>
                    <a:pt x="350" y="1944"/>
                  </a:lnTo>
                  <a:lnTo>
                    <a:pt x="333" y="1956"/>
                  </a:lnTo>
                  <a:lnTo>
                    <a:pt x="297" y="1976"/>
                  </a:lnTo>
                  <a:lnTo>
                    <a:pt x="264" y="1995"/>
                  </a:lnTo>
                  <a:lnTo>
                    <a:pt x="232" y="2013"/>
                  </a:lnTo>
                  <a:lnTo>
                    <a:pt x="207" y="2028"/>
                  </a:lnTo>
                  <a:lnTo>
                    <a:pt x="193" y="2037"/>
                  </a:lnTo>
                  <a:lnTo>
                    <a:pt x="180" y="2048"/>
                  </a:lnTo>
                  <a:lnTo>
                    <a:pt x="166" y="2060"/>
                  </a:lnTo>
                  <a:lnTo>
                    <a:pt x="152" y="2073"/>
                  </a:lnTo>
                  <a:lnTo>
                    <a:pt x="138" y="2087"/>
                  </a:lnTo>
                  <a:lnTo>
                    <a:pt x="125" y="2101"/>
                  </a:lnTo>
                  <a:lnTo>
                    <a:pt x="111" y="2117"/>
                  </a:lnTo>
                  <a:lnTo>
                    <a:pt x="100" y="2133"/>
                  </a:lnTo>
                  <a:lnTo>
                    <a:pt x="87" y="2148"/>
                  </a:lnTo>
                  <a:lnTo>
                    <a:pt x="75" y="2166"/>
                  </a:lnTo>
                  <a:lnTo>
                    <a:pt x="65" y="2183"/>
                  </a:lnTo>
                  <a:lnTo>
                    <a:pt x="55" y="2200"/>
                  </a:lnTo>
                  <a:lnTo>
                    <a:pt x="47" y="2216"/>
                  </a:lnTo>
                  <a:lnTo>
                    <a:pt x="41" y="2234"/>
                  </a:lnTo>
                  <a:lnTo>
                    <a:pt x="34" y="2249"/>
                  </a:lnTo>
                  <a:lnTo>
                    <a:pt x="31" y="2266"/>
                  </a:lnTo>
                  <a:lnTo>
                    <a:pt x="19" y="2331"/>
                  </a:lnTo>
                  <a:lnTo>
                    <a:pt x="10" y="2395"/>
                  </a:lnTo>
                  <a:lnTo>
                    <a:pt x="4" y="2459"/>
                  </a:lnTo>
                  <a:lnTo>
                    <a:pt x="1" y="2522"/>
                  </a:lnTo>
                  <a:lnTo>
                    <a:pt x="0" y="2585"/>
                  </a:lnTo>
                  <a:lnTo>
                    <a:pt x="3" y="2646"/>
                  </a:lnTo>
                  <a:lnTo>
                    <a:pt x="6" y="2708"/>
                  </a:lnTo>
                  <a:lnTo>
                    <a:pt x="13" y="2769"/>
                  </a:lnTo>
                  <a:lnTo>
                    <a:pt x="22" y="2830"/>
                  </a:lnTo>
                  <a:lnTo>
                    <a:pt x="32" y="2890"/>
                  </a:lnTo>
                  <a:lnTo>
                    <a:pt x="45" y="2950"/>
                  </a:lnTo>
                  <a:lnTo>
                    <a:pt x="59" y="3010"/>
                  </a:lnTo>
                  <a:lnTo>
                    <a:pt x="74" y="3069"/>
                  </a:lnTo>
                  <a:lnTo>
                    <a:pt x="91" y="3129"/>
                  </a:lnTo>
                  <a:lnTo>
                    <a:pt x="108" y="3187"/>
                  </a:lnTo>
                  <a:lnTo>
                    <a:pt x="128" y="3246"/>
                  </a:lnTo>
                  <a:lnTo>
                    <a:pt x="147" y="3305"/>
                  </a:lnTo>
                  <a:lnTo>
                    <a:pt x="168" y="3362"/>
                  </a:lnTo>
                  <a:lnTo>
                    <a:pt x="190" y="3421"/>
                  </a:lnTo>
                  <a:lnTo>
                    <a:pt x="212" y="3480"/>
                  </a:lnTo>
                  <a:lnTo>
                    <a:pt x="257" y="3596"/>
                  </a:lnTo>
                  <a:lnTo>
                    <a:pt x="302" y="3713"/>
                  </a:lnTo>
                  <a:lnTo>
                    <a:pt x="347" y="3830"/>
                  </a:lnTo>
                  <a:lnTo>
                    <a:pt x="389" y="3948"/>
                  </a:lnTo>
                  <a:lnTo>
                    <a:pt x="410" y="4007"/>
                  </a:lnTo>
                  <a:lnTo>
                    <a:pt x="430" y="4067"/>
                  </a:lnTo>
                  <a:lnTo>
                    <a:pt x="448" y="4126"/>
                  </a:lnTo>
                  <a:lnTo>
                    <a:pt x="466" y="4187"/>
                  </a:lnTo>
                  <a:lnTo>
                    <a:pt x="477" y="4221"/>
                  </a:lnTo>
                  <a:lnTo>
                    <a:pt x="490" y="4260"/>
                  </a:lnTo>
                  <a:lnTo>
                    <a:pt x="504" y="4299"/>
                  </a:lnTo>
                  <a:lnTo>
                    <a:pt x="519" y="4339"/>
                  </a:lnTo>
                  <a:lnTo>
                    <a:pt x="534" y="4380"/>
                  </a:lnTo>
                  <a:lnTo>
                    <a:pt x="548" y="4419"/>
                  </a:lnTo>
                  <a:lnTo>
                    <a:pt x="553" y="4438"/>
                  </a:lnTo>
                  <a:lnTo>
                    <a:pt x="558" y="4458"/>
                  </a:lnTo>
                  <a:lnTo>
                    <a:pt x="562" y="4475"/>
                  </a:lnTo>
                  <a:lnTo>
                    <a:pt x="565" y="4493"/>
                  </a:lnTo>
                  <a:lnTo>
                    <a:pt x="569" y="4520"/>
                  </a:lnTo>
                  <a:lnTo>
                    <a:pt x="571" y="4548"/>
                  </a:lnTo>
                  <a:lnTo>
                    <a:pt x="571" y="4576"/>
                  </a:lnTo>
                  <a:lnTo>
                    <a:pt x="569" y="4606"/>
                  </a:lnTo>
                  <a:lnTo>
                    <a:pt x="565" y="4664"/>
                  </a:lnTo>
                  <a:lnTo>
                    <a:pt x="560" y="4723"/>
                  </a:lnTo>
                  <a:lnTo>
                    <a:pt x="557" y="4752"/>
                  </a:lnTo>
                  <a:lnTo>
                    <a:pt x="555" y="4782"/>
                  </a:lnTo>
                  <a:lnTo>
                    <a:pt x="553" y="4811"/>
                  </a:lnTo>
                  <a:lnTo>
                    <a:pt x="553" y="4840"/>
                  </a:lnTo>
                  <a:lnTo>
                    <a:pt x="553" y="4869"/>
                  </a:lnTo>
                  <a:lnTo>
                    <a:pt x="555" y="4897"/>
                  </a:lnTo>
                  <a:lnTo>
                    <a:pt x="559" y="4925"/>
                  </a:lnTo>
                  <a:lnTo>
                    <a:pt x="565" y="4951"/>
                  </a:lnTo>
                  <a:lnTo>
                    <a:pt x="567" y="4953"/>
                  </a:lnTo>
                  <a:lnTo>
                    <a:pt x="569" y="4951"/>
                  </a:lnTo>
                  <a:lnTo>
                    <a:pt x="572" y="4949"/>
                  </a:lnTo>
                  <a:lnTo>
                    <a:pt x="576" y="4945"/>
                  </a:lnTo>
                  <a:lnTo>
                    <a:pt x="579" y="4940"/>
                  </a:lnTo>
                  <a:lnTo>
                    <a:pt x="582" y="4935"/>
                  </a:lnTo>
                  <a:lnTo>
                    <a:pt x="586" y="4931"/>
                  </a:lnTo>
                  <a:lnTo>
                    <a:pt x="588" y="4929"/>
                  </a:lnTo>
                  <a:lnTo>
                    <a:pt x="591" y="4927"/>
                  </a:lnTo>
                  <a:lnTo>
                    <a:pt x="594" y="4929"/>
                  </a:lnTo>
                  <a:lnTo>
                    <a:pt x="597" y="4931"/>
                  </a:lnTo>
                  <a:lnTo>
                    <a:pt x="601" y="4935"/>
                  </a:lnTo>
                  <a:lnTo>
                    <a:pt x="604" y="4939"/>
                  </a:lnTo>
                  <a:lnTo>
                    <a:pt x="608" y="4943"/>
                  </a:lnTo>
                  <a:lnTo>
                    <a:pt x="610" y="4948"/>
                  </a:lnTo>
                  <a:lnTo>
                    <a:pt x="611" y="4951"/>
                  </a:lnTo>
                  <a:lnTo>
                    <a:pt x="611" y="4957"/>
                  </a:lnTo>
                  <a:lnTo>
                    <a:pt x="611" y="4960"/>
                  </a:lnTo>
                  <a:lnTo>
                    <a:pt x="610" y="4966"/>
                  </a:lnTo>
                  <a:lnTo>
                    <a:pt x="608" y="4969"/>
                  </a:lnTo>
                  <a:lnTo>
                    <a:pt x="602" y="4980"/>
                  </a:lnTo>
                  <a:lnTo>
                    <a:pt x="596" y="4988"/>
                  </a:lnTo>
                  <a:lnTo>
                    <a:pt x="590" y="4997"/>
                  </a:lnTo>
                  <a:lnTo>
                    <a:pt x="586" y="5006"/>
                  </a:lnTo>
                  <a:lnTo>
                    <a:pt x="585" y="5010"/>
                  </a:lnTo>
                  <a:lnTo>
                    <a:pt x="585" y="5014"/>
                  </a:lnTo>
                  <a:lnTo>
                    <a:pt x="586" y="5018"/>
                  </a:lnTo>
                  <a:lnTo>
                    <a:pt x="588" y="5020"/>
                  </a:lnTo>
                  <a:lnTo>
                    <a:pt x="600" y="5033"/>
                  </a:lnTo>
                  <a:lnTo>
                    <a:pt x="611" y="5045"/>
                  </a:lnTo>
                  <a:lnTo>
                    <a:pt x="623" y="5052"/>
                  </a:lnTo>
                  <a:lnTo>
                    <a:pt x="633" y="5059"/>
                  </a:lnTo>
                  <a:lnTo>
                    <a:pt x="645" y="5064"/>
                  </a:lnTo>
                  <a:lnTo>
                    <a:pt x="655" y="5068"/>
                  </a:lnTo>
                  <a:lnTo>
                    <a:pt x="665" y="5069"/>
                  </a:lnTo>
                  <a:lnTo>
                    <a:pt x="675" y="5069"/>
                  </a:lnTo>
                  <a:lnTo>
                    <a:pt x="685" y="5066"/>
                  </a:lnTo>
                  <a:lnTo>
                    <a:pt x="696" y="5064"/>
                  </a:lnTo>
                  <a:lnTo>
                    <a:pt x="705" y="5060"/>
                  </a:lnTo>
                  <a:lnTo>
                    <a:pt x="715" y="5055"/>
                  </a:lnTo>
                  <a:lnTo>
                    <a:pt x="724" y="5048"/>
                  </a:lnTo>
                  <a:lnTo>
                    <a:pt x="733" y="5041"/>
                  </a:lnTo>
                  <a:lnTo>
                    <a:pt x="742" y="5033"/>
                  </a:lnTo>
                  <a:lnTo>
                    <a:pt x="751" y="5023"/>
                  </a:lnTo>
                  <a:lnTo>
                    <a:pt x="767" y="5004"/>
                  </a:lnTo>
                  <a:lnTo>
                    <a:pt x="784" y="4982"/>
                  </a:lnTo>
                  <a:lnTo>
                    <a:pt x="800" y="4959"/>
                  </a:lnTo>
                  <a:lnTo>
                    <a:pt x="814" y="4935"/>
                  </a:lnTo>
                  <a:lnTo>
                    <a:pt x="830" y="4912"/>
                  </a:lnTo>
                  <a:lnTo>
                    <a:pt x="844" y="4890"/>
                  </a:lnTo>
                  <a:lnTo>
                    <a:pt x="858" y="4870"/>
                  </a:lnTo>
                  <a:lnTo>
                    <a:pt x="871" y="4852"/>
                  </a:lnTo>
                  <a:lnTo>
                    <a:pt x="878" y="4842"/>
                  </a:lnTo>
                  <a:lnTo>
                    <a:pt x="886" y="4830"/>
                  </a:lnTo>
                  <a:lnTo>
                    <a:pt x="892" y="4819"/>
                  </a:lnTo>
                  <a:lnTo>
                    <a:pt x="899" y="4806"/>
                  </a:lnTo>
                  <a:lnTo>
                    <a:pt x="910" y="4779"/>
                  </a:lnTo>
                  <a:lnTo>
                    <a:pt x="920" y="4752"/>
                  </a:lnTo>
                  <a:lnTo>
                    <a:pt x="929" y="4724"/>
                  </a:lnTo>
                  <a:lnTo>
                    <a:pt x="939" y="4697"/>
                  </a:lnTo>
                  <a:lnTo>
                    <a:pt x="950" y="4671"/>
                  </a:lnTo>
                  <a:lnTo>
                    <a:pt x="962" y="4645"/>
                  </a:lnTo>
                  <a:lnTo>
                    <a:pt x="966" y="4641"/>
                  </a:lnTo>
                  <a:lnTo>
                    <a:pt x="970" y="4637"/>
                  </a:lnTo>
                  <a:lnTo>
                    <a:pt x="975" y="4636"/>
                  </a:lnTo>
                  <a:lnTo>
                    <a:pt x="980" y="4634"/>
                  </a:lnTo>
                  <a:lnTo>
                    <a:pt x="985" y="4634"/>
                  </a:lnTo>
                  <a:lnTo>
                    <a:pt x="989" y="4635"/>
                  </a:lnTo>
                  <a:lnTo>
                    <a:pt x="992" y="4636"/>
                  </a:lnTo>
                  <a:lnTo>
                    <a:pt x="993" y="4639"/>
                  </a:lnTo>
                  <a:lnTo>
                    <a:pt x="993" y="4646"/>
                  </a:lnTo>
                  <a:lnTo>
                    <a:pt x="993" y="4655"/>
                  </a:lnTo>
                  <a:lnTo>
                    <a:pt x="992" y="4664"/>
                  </a:lnTo>
                  <a:lnTo>
                    <a:pt x="989" y="4673"/>
                  </a:lnTo>
                  <a:lnTo>
                    <a:pt x="983" y="4690"/>
                  </a:lnTo>
                  <a:lnTo>
                    <a:pt x="975" y="4708"/>
                  </a:lnTo>
                  <a:lnTo>
                    <a:pt x="954" y="4743"/>
                  </a:lnTo>
                  <a:lnTo>
                    <a:pt x="931" y="4778"/>
                  </a:lnTo>
                  <a:lnTo>
                    <a:pt x="919" y="4796"/>
                  </a:lnTo>
                  <a:lnTo>
                    <a:pt x="910" y="4814"/>
                  </a:lnTo>
                  <a:lnTo>
                    <a:pt x="901" y="4830"/>
                  </a:lnTo>
                  <a:lnTo>
                    <a:pt x="895" y="4848"/>
                  </a:lnTo>
                  <a:lnTo>
                    <a:pt x="892" y="4856"/>
                  </a:lnTo>
                  <a:lnTo>
                    <a:pt x="891" y="4865"/>
                  </a:lnTo>
                  <a:lnTo>
                    <a:pt x="891" y="4872"/>
                  </a:lnTo>
                  <a:lnTo>
                    <a:pt x="891" y="4881"/>
                  </a:lnTo>
                  <a:lnTo>
                    <a:pt x="892" y="4889"/>
                  </a:lnTo>
                  <a:lnTo>
                    <a:pt x="894" y="4898"/>
                  </a:lnTo>
                  <a:lnTo>
                    <a:pt x="897" y="4906"/>
                  </a:lnTo>
                  <a:lnTo>
                    <a:pt x="901" y="4913"/>
                  </a:lnTo>
                  <a:lnTo>
                    <a:pt x="905" y="4917"/>
                  </a:lnTo>
                  <a:lnTo>
                    <a:pt x="909" y="4920"/>
                  </a:lnTo>
                  <a:lnTo>
                    <a:pt x="914" y="4920"/>
                  </a:lnTo>
                  <a:lnTo>
                    <a:pt x="920" y="4920"/>
                  </a:lnTo>
                  <a:lnTo>
                    <a:pt x="927" y="4917"/>
                  </a:lnTo>
                  <a:lnTo>
                    <a:pt x="933" y="4913"/>
                  </a:lnTo>
                  <a:lnTo>
                    <a:pt x="942" y="4908"/>
                  </a:lnTo>
                  <a:lnTo>
                    <a:pt x="950" y="4902"/>
                  </a:lnTo>
                  <a:lnTo>
                    <a:pt x="968" y="4885"/>
                  </a:lnTo>
                  <a:lnTo>
                    <a:pt x="987" y="4866"/>
                  </a:lnTo>
                  <a:lnTo>
                    <a:pt x="1006" y="4844"/>
                  </a:lnTo>
                  <a:lnTo>
                    <a:pt x="1026" y="4820"/>
                  </a:lnTo>
                  <a:lnTo>
                    <a:pt x="1047" y="4794"/>
                  </a:lnTo>
                  <a:lnTo>
                    <a:pt x="1066" y="4769"/>
                  </a:lnTo>
                  <a:lnTo>
                    <a:pt x="1084" y="4743"/>
                  </a:lnTo>
                  <a:lnTo>
                    <a:pt x="1099" y="4719"/>
                  </a:lnTo>
                  <a:lnTo>
                    <a:pt x="1114" y="4696"/>
                  </a:lnTo>
                  <a:lnTo>
                    <a:pt x="1126" y="4676"/>
                  </a:lnTo>
                  <a:lnTo>
                    <a:pt x="1133" y="4659"/>
                  </a:lnTo>
                  <a:lnTo>
                    <a:pt x="1139" y="4645"/>
                  </a:lnTo>
                  <a:lnTo>
                    <a:pt x="1137" y="4641"/>
                  </a:lnTo>
                  <a:lnTo>
                    <a:pt x="1135" y="4637"/>
                  </a:lnTo>
                  <a:lnTo>
                    <a:pt x="1131" y="4634"/>
                  </a:lnTo>
                  <a:lnTo>
                    <a:pt x="1127" y="4630"/>
                  </a:lnTo>
                  <a:lnTo>
                    <a:pt x="1123" y="4626"/>
                  </a:lnTo>
                  <a:lnTo>
                    <a:pt x="1121" y="4622"/>
                  </a:lnTo>
                  <a:lnTo>
                    <a:pt x="1119" y="4620"/>
                  </a:lnTo>
                  <a:lnTo>
                    <a:pt x="1119" y="4618"/>
                  </a:lnTo>
                  <a:lnTo>
                    <a:pt x="1121" y="4617"/>
                  </a:lnTo>
                  <a:lnTo>
                    <a:pt x="1123" y="4615"/>
                  </a:lnTo>
                  <a:lnTo>
                    <a:pt x="1135" y="4606"/>
                  </a:lnTo>
                  <a:lnTo>
                    <a:pt x="1146" y="4594"/>
                  </a:lnTo>
                  <a:lnTo>
                    <a:pt x="1155" y="4581"/>
                  </a:lnTo>
                  <a:lnTo>
                    <a:pt x="1164" y="4569"/>
                  </a:lnTo>
                  <a:lnTo>
                    <a:pt x="1171" y="4555"/>
                  </a:lnTo>
                  <a:lnTo>
                    <a:pt x="1177" y="4540"/>
                  </a:lnTo>
                  <a:lnTo>
                    <a:pt x="1182" y="4525"/>
                  </a:lnTo>
                  <a:lnTo>
                    <a:pt x="1187" y="4510"/>
                  </a:lnTo>
                  <a:lnTo>
                    <a:pt x="1195" y="4478"/>
                  </a:lnTo>
                  <a:lnTo>
                    <a:pt x="1201" y="4445"/>
                  </a:lnTo>
                  <a:lnTo>
                    <a:pt x="1208" y="4414"/>
                  </a:lnTo>
                  <a:lnTo>
                    <a:pt x="1215" y="4386"/>
                  </a:lnTo>
                  <a:lnTo>
                    <a:pt x="1216" y="4382"/>
                  </a:lnTo>
                  <a:lnTo>
                    <a:pt x="1219" y="4381"/>
                  </a:lnTo>
                  <a:lnTo>
                    <a:pt x="1222" y="4381"/>
                  </a:lnTo>
                  <a:lnTo>
                    <a:pt x="1225" y="4381"/>
                  </a:lnTo>
                  <a:lnTo>
                    <a:pt x="1233" y="4386"/>
                  </a:lnTo>
                  <a:lnTo>
                    <a:pt x="1242" y="4392"/>
                  </a:lnTo>
                  <a:lnTo>
                    <a:pt x="1252" y="4400"/>
                  </a:lnTo>
                  <a:lnTo>
                    <a:pt x="1261" y="4406"/>
                  </a:lnTo>
                  <a:lnTo>
                    <a:pt x="1265" y="4408"/>
                  </a:lnTo>
                  <a:lnTo>
                    <a:pt x="1270" y="4409"/>
                  </a:lnTo>
                  <a:lnTo>
                    <a:pt x="1273" y="4409"/>
                  </a:lnTo>
                  <a:lnTo>
                    <a:pt x="1275" y="4408"/>
                  </a:lnTo>
                  <a:lnTo>
                    <a:pt x="1296" y="4392"/>
                  </a:lnTo>
                  <a:lnTo>
                    <a:pt x="1316" y="4373"/>
                  </a:lnTo>
                  <a:lnTo>
                    <a:pt x="1336" y="4352"/>
                  </a:lnTo>
                  <a:lnTo>
                    <a:pt x="1358" y="4329"/>
                  </a:lnTo>
                  <a:lnTo>
                    <a:pt x="1380" y="4303"/>
                  </a:lnTo>
                  <a:lnTo>
                    <a:pt x="1400" y="4276"/>
                  </a:lnTo>
                  <a:lnTo>
                    <a:pt x="1421" y="4248"/>
                  </a:lnTo>
                  <a:lnTo>
                    <a:pt x="1441" y="4220"/>
                  </a:lnTo>
                  <a:lnTo>
                    <a:pt x="1459" y="4191"/>
                  </a:lnTo>
                  <a:lnTo>
                    <a:pt x="1477" y="4161"/>
                  </a:lnTo>
                  <a:lnTo>
                    <a:pt x="1492" y="4132"/>
                  </a:lnTo>
                  <a:lnTo>
                    <a:pt x="1506" y="4103"/>
                  </a:lnTo>
                  <a:lnTo>
                    <a:pt x="1518" y="4075"/>
                  </a:lnTo>
                  <a:lnTo>
                    <a:pt x="1527" y="4046"/>
                  </a:lnTo>
                  <a:lnTo>
                    <a:pt x="1529" y="4032"/>
                  </a:lnTo>
                  <a:lnTo>
                    <a:pt x="1532" y="4020"/>
                  </a:lnTo>
                  <a:lnTo>
                    <a:pt x="1534" y="4007"/>
                  </a:lnTo>
                  <a:lnTo>
                    <a:pt x="1536" y="3995"/>
                  </a:lnTo>
                  <a:lnTo>
                    <a:pt x="1536" y="3993"/>
                  </a:lnTo>
                  <a:lnTo>
                    <a:pt x="1534" y="3990"/>
                  </a:lnTo>
                  <a:lnTo>
                    <a:pt x="1533" y="3989"/>
                  </a:lnTo>
                  <a:lnTo>
                    <a:pt x="1532" y="3987"/>
                  </a:lnTo>
                  <a:lnTo>
                    <a:pt x="1527" y="3985"/>
                  </a:lnTo>
                  <a:lnTo>
                    <a:pt x="1520" y="3985"/>
                  </a:lnTo>
                  <a:lnTo>
                    <a:pt x="1504" y="3987"/>
                  </a:lnTo>
                  <a:lnTo>
                    <a:pt x="1486" y="3990"/>
                  </a:lnTo>
                  <a:lnTo>
                    <a:pt x="1465" y="3994"/>
                  </a:lnTo>
                  <a:lnTo>
                    <a:pt x="1449" y="3997"/>
                  </a:lnTo>
                  <a:lnTo>
                    <a:pt x="1441" y="3997"/>
                  </a:lnTo>
                  <a:lnTo>
                    <a:pt x="1435" y="3995"/>
                  </a:lnTo>
                  <a:lnTo>
                    <a:pt x="1431" y="3992"/>
                  </a:lnTo>
                  <a:lnTo>
                    <a:pt x="1428" y="3988"/>
                  </a:lnTo>
                  <a:lnTo>
                    <a:pt x="1427" y="3978"/>
                  </a:lnTo>
                  <a:lnTo>
                    <a:pt x="1427" y="3965"/>
                  </a:lnTo>
                  <a:lnTo>
                    <a:pt x="1430" y="3953"/>
                  </a:lnTo>
                  <a:lnTo>
                    <a:pt x="1433" y="3941"/>
                  </a:lnTo>
                  <a:lnTo>
                    <a:pt x="1439" y="3927"/>
                  </a:lnTo>
                  <a:lnTo>
                    <a:pt x="1445" y="3914"/>
                  </a:lnTo>
                  <a:lnTo>
                    <a:pt x="1454" y="3900"/>
                  </a:lnTo>
                  <a:lnTo>
                    <a:pt x="1463" y="3886"/>
                  </a:lnTo>
                  <a:lnTo>
                    <a:pt x="1474" y="3872"/>
                  </a:lnTo>
                  <a:lnTo>
                    <a:pt x="1486" y="3859"/>
                  </a:lnTo>
                  <a:lnTo>
                    <a:pt x="1499" y="3845"/>
                  </a:lnTo>
                  <a:lnTo>
                    <a:pt x="1513" y="3832"/>
                  </a:lnTo>
                  <a:lnTo>
                    <a:pt x="1527" y="3819"/>
                  </a:lnTo>
                  <a:lnTo>
                    <a:pt x="1542" y="3807"/>
                  </a:lnTo>
                  <a:lnTo>
                    <a:pt x="1559" y="3795"/>
                  </a:lnTo>
                  <a:lnTo>
                    <a:pt x="1574" y="3785"/>
                  </a:lnTo>
                  <a:lnTo>
                    <a:pt x="1590" y="3775"/>
                  </a:lnTo>
                  <a:lnTo>
                    <a:pt x="1608" y="3766"/>
                  </a:lnTo>
                  <a:lnTo>
                    <a:pt x="1625" y="3758"/>
                  </a:lnTo>
                  <a:lnTo>
                    <a:pt x="1643" y="3752"/>
                  </a:lnTo>
                  <a:lnTo>
                    <a:pt x="1659" y="3747"/>
                  </a:lnTo>
                  <a:lnTo>
                    <a:pt x="1677" y="3743"/>
                  </a:lnTo>
                  <a:lnTo>
                    <a:pt x="1694" y="3741"/>
                  </a:lnTo>
                  <a:lnTo>
                    <a:pt x="1710" y="3740"/>
                  </a:lnTo>
                  <a:lnTo>
                    <a:pt x="1726" y="3743"/>
                  </a:lnTo>
                  <a:lnTo>
                    <a:pt x="1741" y="3745"/>
                  </a:lnTo>
                  <a:lnTo>
                    <a:pt x="1756" y="3750"/>
                  </a:lnTo>
                  <a:lnTo>
                    <a:pt x="1770" y="3758"/>
                  </a:lnTo>
                  <a:lnTo>
                    <a:pt x="1785" y="3768"/>
                  </a:lnTo>
                  <a:lnTo>
                    <a:pt x="1796" y="3780"/>
                  </a:lnTo>
                  <a:lnTo>
                    <a:pt x="1807" y="3794"/>
                  </a:lnTo>
                  <a:lnTo>
                    <a:pt x="1818" y="3812"/>
                  </a:lnTo>
                  <a:lnTo>
                    <a:pt x="1823" y="3819"/>
                  </a:lnTo>
                  <a:lnTo>
                    <a:pt x="1829" y="3824"/>
                  </a:lnTo>
                  <a:lnTo>
                    <a:pt x="1836" y="3827"/>
                  </a:lnTo>
                  <a:lnTo>
                    <a:pt x="1843" y="3827"/>
                  </a:lnTo>
                  <a:lnTo>
                    <a:pt x="1851" y="3824"/>
                  </a:lnTo>
                  <a:lnTo>
                    <a:pt x="1860" y="3819"/>
                  </a:lnTo>
                  <a:lnTo>
                    <a:pt x="1869" y="3812"/>
                  </a:lnTo>
                  <a:lnTo>
                    <a:pt x="1878" y="3803"/>
                  </a:lnTo>
                  <a:lnTo>
                    <a:pt x="1887" y="3791"/>
                  </a:lnTo>
                  <a:lnTo>
                    <a:pt x="1897" y="3780"/>
                  </a:lnTo>
                  <a:lnTo>
                    <a:pt x="1907" y="3766"/>
                  </a:lnTo>
                  <a:lnTo>
                    <a:pt x="1917" y="3749"/>
                  </a:lnTo>
                  <a:lnTo>
                    <a:pt x="1938" y="3716"/>
                  </a:lnTo>
                  <a:lnTo>
                    <a:pt x="1958" y="3678"/>
                  </a:lnTo>
                  <a:lnTo>
                    <a:pt x="1979" y="3638"/>
                  </a:lnTo>
                  <a:lnTo>
                    <a:pt x="1998" y="3597"/>
                  </a:lnTo>
                  <a:lnTo>
                    <a:pt x="2016" y="3555"/>
                  </a:lnTo>
                  <a:lnTo>
                    <a:pt x="2031" y="3517"/>
                  </a:lnTo>
                  <a:lnTo>
                    <a:pt x="2044" y="3480"/>
                  </a:lnTo>
                  <a:lnTo>
                    <a:pt x="2054" y="3447"/>
                  </a:lnTo>
                  <a:lnTo>
                    <a:pt x="2058" y="3433"/>
                  </a:lnTo>
                  <a:lnTo>
                    <a:pt x="2060" y="3420"/>
                  </a:lnTo>
                  <a:lnTo>
                    <a:pt x="2062" y="3408"/>
                  </a:lnTo>
                  <a:lnTo>
                    <a:pt x="2063" y="3398"/>
                  </a:lnTo>
                  <a:lnTo>
                    <a:pt x="2064" y="3366"/>
                  </a:lnTo>
                  <a:lnTo>
                    <a:pt x="2067" y="3333"/>
                  </a:lnTo>
                  <a:lnTo>
                    <a:pt x="2070" y="3301"/>
                  </a:lnTo>
                  <a:lnTo>
                    <a:pt x="2076" y="3269"/>
                  </a:lnTo>
                  <a:lnTo>
                    <a:pt x="2086" y="3205"/>
                  </a:lnTo>
                  <a:lnTo>
                    <a:pt x="2096" y="3143"/>
                  </a:lnTo>
                  <a:lnTo>
                    <a:pt x="2101" y="3112"/>
                  </a:lnTo>
                  <a:lnTo>
                    <a:pt x="2105" y="3080"/>
                  </a:lnTo>
                  <a:lnTo>
                    <a:pt x="2107" y="3050"/>
                  </a:lnTo>
                  <a:lnTo>
                    <a:pt x="2110" y="3018"/>
                  </a:lnTo>
                  <a:lnTo>
                    <a:pt x="2110" y="2987"/>
                  </a:lnTo>
                  <a:lnTo>
                    <a:pt x="2109" y="2955"/>
                  </a:lnTo>
                  <a:lnTo>
                    <a:pt x="2106" y="2925"/>
                  </a:lnTo>
                  <a:lnTo>
                    <a:pt x="2101" y="2893"/>
                  </a:lnTo>
                  <a:lnTo>
                    <a:pt x="2096" y="2875"/>
                  </a:lnTo>
                  <a:lnTo>
                    <a:pt x="2090" y="2857"/>
                  </a:lnTo>
                  <a:lnTo>
                    <a:pt x="2082" y="2839"/>
                  </a:lnTo>
                  <a:lnTo>
                    <a:pt x="2073" y="2824"/>
                  </a:lnTo>
                  <a:lnTo>
                    <a:pt x="2064" y="2808"/>
                  </a:lnTo>
                  <a:lnTo>
                    <a:pt x="2053" y="2794"/>
                  </a:lnTo>
                  <a:lnTo>
                    <a:pt x="2040" y="2782"/>
                  </a:lnTo>
                  <a:lnTo>
                    <a:pt x="2027" y="2769"/>
                  </a:lnTo>
                  <a:lnTo>
                    <a:pt x="2013" y="2757"/>
                  </a:lnTo>
                  <a:lnTo>
                    <a:pt x="1999" y="2746"/>
                  </a:lnTo>
                  <a:lnTo>
                    <a:pt x="1982" y="2736"/>
                  </a:lnTo>
                  <a:lnTo>
                    <a:pt x="1967" y="2725"/>
                  </a:lnTo>
                  <a:lnTo>
                    <a:pt x="1933" y="2706"/>
                  </a:lnTo>
                  <a:lnTo>
                    <a:pt x="1897" y="2688"/>
                  </a:lnTo>
                  <a:lnTo>
                    <a:pt x="1824" y="2655"/>
                  </a:lnTo>
                  <a:lnTo>
                    <a:pt x="1753" y="2622"/>
                  </a:lnTo>
                  <a:lnTo>
                    <a:pt x="1719" y="2604"/>
                  </a:lnTo>
                  <a:lnTo>
                    <a:pt x="1687" y="2585"/>
                  </a:lnTo>
                  <a:lnTo>
                    <a:pt x="1673" y="2575"/>
                  </a:lnTo>
                  <a:lnTo>
                    <a:pt x="1659" y="2565"/>
                  </a:lnTo>
                  <a:lnTo>
                    <a:pt x="1647" y="2553"/>
                  </a:lnTo>
                  <a:lnTo>
                    <a:pt x="1635" y="2540"/>
                  </a:lnTo>
                  <a:lnTo>
                    <a:pt x="1619" y="2522"/>
                  </a:lnTo>
                  <a:lnTo>
                    <a:pt x="1603" y="2499"/>
                  </a:lnTo>
                  <a:lnTo>
                    <a:pt x="1588" y="2473"/>
                  </a:lnTo>
                  <a:lnTo>
                    <a:pt x="1574" y="2443"/>
                  </a:lnTo>
                  <a:lnTo>
                    <a:pt x="1560" y="2411"/>
                  </a:lnTo>
                  <a:lnTo>
                    <a:pt x="1546" y="2378"/>
                  </a:lnTo>
                  <a:lnTo>
                    <a:pt x="1533" y="2344"/>
                  </a:lnTo>
                  <a:lnTo>
                    <a:pt x="1522" y="2308"/>
                  </a:lnTo>
                  <a:lnTo>
                    <a:pt x="1510" y="2272"/>
                  </a:lnTo>
                  <a:lnTo>
                    <a:pt x="1499" y="2237"/>
                  </a:lnTo>
                  <a:lnTo>
                    <a:pt x="1490" y="2201"/>
                  </a:lnTo>
                  <a:lnTo>
                    <a:pt x="1481" y="2166"/>
                  </a:lnTo>
                  <a:lnTo>
                    <a:pt x="1473" y="2134"/>
                  </a:lnTo>
                  <a:lnTo>
                    <a:pt x="1468" y="2104"/>
                  </a:lnTo>
                  <a:lnTo>
                    <a:pt x="1463" y="2076"/>
                  </a:lnTo>
                  <a:lnTo>
                    <a:pt x="1459" y="2051"/>
                  </a:lnTo>
                  <a:lnTo>
                    <a:pt x="1458" y="2040"/>
                  </a:lnTo>
                  <a:lnTo>
                    <a:pt x="1458" y="2027"/>
                  </a:lnTo>
                  <a:lnTo>
                    <a:pt x="1458" y="2014"/>
                  </a:lnTo>
                  <a:lnTo>
                    <a:pt x="1460" y="2002"/>
                  </a:lnTo>
                  <a:lnTo>
                    <a:pt x="1464" y="1974"/>
                  </a:lnTo>
                  <a:lnTo>
                    <a:pt x="1472" y="1946"/>
                  </a:lnTo>
                  <a:lnTo>
                    <a:pt x="1482" y="1916"/>
                  </a:lnTo>
                  <a:lnTo>
                    <a:pt x="1495" y="1887"/>
                  </a:lnTo>
                  <a:lnTo>
                    <a:pt x="1509" y="1857"/>
                  </a:lnTo>
                  <a:lnTo>
                    <a:pt x="1525" y="1828"/>
                  </a:lnTo>
                  <a:lnTo>
                    <a:pt x="1543" y="1801"/>
                  </a:lnTo>
                  <a:lnTo>
                    <a:pt x="1561" y="1774"/>
                  </a:lnTo>
                  <a:lnTo>
                    <a:pt x="1582" y="1750"/>
                  </a:lnTo>
                  <a:lnTo>
                    <a:pt x="1602" y="1727"/>
                  </a:lnTo>
                  <a:lnTo>
                    <a:pt x="1612" y="1717"/>
                  </a:lnTo>
                  <a:lnTo>
                    <a:pt x="1624" y="1708"/>
                  </a:lnTo>
                  <a:lnTo>
                    <a:pt x="1634" y="1699"/>
                  </a:lnTo>
                  <a:lnTo>
                    <a:pt x="1645" y="1691"/>
                  </a:lnTo>
                  <a:lnTo>
                    <a:pt x="1656" y="1684"/>
                  </a:lnTo>
                  <a:lnTo>
                    <a:pt x="1667" y="1679"/>
                  </a:lnTo>
                  <a:lnTo>
                    <a:pt x="1677" y="1674"/>
                  </a:lnTo>
                  <a:lnTo>
                    <a:pt x="1689" y="1669"/>
                  </a:lnTo>
                  <a:lnTo>
                    <a:pt x="1698" y="1666"/>
                  </a:lnTo>
                  <a:lnTo>
                    <a:pt x="1710" y="1663"/>
                  </a:lnTo>
                  <a:lnTo>
                    <a:pt x="1723" y="1660"/>
                  </a:lnTo>
                  <a:lnTo>
                    <a:pt x="1737" y="1657"/>
                  </a:lnTo>
                  <a:lnTo>
                    <a:pt x="1751" y="1654"/>
                  </a:lnTo>
                  <a:lnTo>
                    <a:pt x="1765" y="1653"/>
                  </a:lnTo>
                  <a:lnTo>
                    <a:pt x="1777" y="1653"/>
                  </a:lnTo>
                  <a:lnTo>
                    <a:pt x="1787" y="1653"/>
                  </a:lnTo>
                  <a:lnTo>
                    <a:pt x="1796" y="1654"/>
                  </a:lnTo>
                  <a:lnTo>
                    <a:pt x="1805" y="1653"/>
                  </a:lnTo>
                  <a:lnTo>
                    <a:pt x="1814" y="1651"/>
                  </a:lnTo>
                  <a:lnTo>
                    <a:pt x="1823" y="1647"/>
                  </a:lnTo>
                  <a:lnTo>
                    <a:pt x="1830" y="1642"/>
                  </a:lnTo>
                  <a:lnTo>
                    <a:pt x="1838" y="1635"/>
                  </a:lnTo>
                  <a:lnTo>
                    <a:pt x="1844" y="1629"/>
                  </a:lnTo>
                  <a:lnTo>
                    <a:pt x="1848" y="1623"/>
                  </a:lnTo>
                  <a:lnTo>
                    <a:pt x="1850" y="1619"/>
                  </a:lnTo>
                  <a:lnTo>
                    <a:pt x="1850" y="1614"/>
                  </a:lnTo>
                  <a:lnTo>
                    <a:pt x="1848" y="1607"/>
                  </a:lnTo>
                  <a:lnTo>
                    <a:pt x="1847" y="1602"/>
                  </a:lnTo>
                  <a:lnTo>
                    <a:pt x="1846" y="1597"/>
                  </a:lnTo>
                  <a:lnTo>
                    <a:pt x="1846" y="1592"/>
                  </a:lnTo>
                  <a:lnTo>
                    <a:pt x="1846" y="1588"/>
                  </a:lnTo>
                  <a:lnTo>
                    <a:pt x="1848" y="1584"/>
                  </a:lnTo>
                  <a:lnTo>
                    <a:pt x="1857" y="1578"/>
                  </a:lnTo>
                  <a:lnTo>
                    <a:pt x="1870" y="1570"/>
                  </a:lnTo>
                  <a:lnTo>
                    <a:pt x="1884" y="1561"/>
                  </a:lnTo>
                  <a:lnTo>
                    <a:pt x="1902" y="1552"/>
                  </a:lnTo>
                  <a:lnTo>
                    <a:pt x="1921" y="1543"/>
                  </a:lnTo>
                  <a:lnTo>
                    <a:pt x="1942" y="1534"/>
                  </a:lnTo>
                  <a:lnTo>
                    <a:pt x="1963" y="1527"/>
                  </a:lnTo>
                  <a:lnTo>
                    <a:pt x="1986" y="1520"/>
                  </a:lnTo>
                  <a:lnTo>
                    <a:pt x="2009" y="1517"/>
                  </a:lnTo>
                  <a:lnTo>
                    <a:pt x="2032" y="1515"/>
                  </a:lnTo>
                  <a:lnTo>
                    <a:pt x="2044" y="1515"/>
                  </a:lnTo>
                  <a:lnTo>
                    <a:pt x="2055" y="1517"/>
                  </a:lnTo>
                  <a:lnTo>
                    <a:pt x="2067" y="1519"/>
                  </a:lnTo>
                  <a:lnTo>
                    <a:pt x="2077" y="1522"/>
                  </a:lnTo>
                  <a:lnTo>
                    <a:pt x="2088" y="1526"/>
                  </a:lnTo>
                  <a:lnTo>
                    <a:pt x="2099" y="1531"/>
                  </a:lnTo>
                  <a:lnTo>
                    <a:pt x="2109" y="1536"/>
                  </a:lnTo>
                  <a:lnTo>
                    <a:pt x="2119" y="1543"/>
                  </a:lnTo>
                  <a:lnTo>
                    <a:pt x="2128" y="1552"/>
                  </a:lnTo>
                  <a:lnTo>
                    <a:pt x="2137" y="1561"/>
                  </a:lnTo>
                  <a:lnTo>
                    <a:pt x="2146" y="1573"/>
                  </a:lnTo>
                  <a:lnTo>
                    <a:pt x="2153" y="1584"/>
                  </a:lnTo>
                  <a:lnTo>
                    <a:pt x="2162" y="1600"/>
                  </a:lnTo>
                  <a:lnTo>
                    <a:pt x="2173" y="1614"/>
                  </a:lnTo>
                  <a:lnTo>
                    <a:pt x="2183" y="1628"/>
                  </a:lnTo>
                  <a:lnTo>
                    <a:pt x="2193" y="1642"/>
                  </a:lnTo>
                  <a:lnTo>
                    <a:pt x="2217" y="1669"/>
                  </a:lnTo>
                  <a:lnTo>
                    <a:pt x="2241" y="1695"/>
                  </a:lnTo>
                  <a:lnTo>
                    <a:pt x="2294" y="1749"/>
                  </a:lnTo>
                  <a:lnTo>
                    <a:pt x="2345" y="1804"/>
                  </a:lnTo>
                  <a:lnTo>
                    <a:pt x="2369" y="1831"/>
                  </a:lnTo>
                  <a:lnTo>
                    <a:pt x="2392" y="1860"/>
                  </a:lnTo>
                  <a:lnTo>
                    <a:pt x="2402" y="1874"/>
                  </a:lnTo>
                  <a:lnTo>
                    <a:pt x="2413" y="1889"/>
                  </a:lnTo>
                  <a:lnTo>
                    <a:pt x="2423" y="1905"/>
                  </a:lnTo>
                  <a:lnTo>
                    <a:pt x="2430" y="1920"/>
                  </a:lnTo>
                  <a:lnTo>
                    <a:pt x="2439" y="1937"/>
                  </a:lnTo>
                  <a:lnTo>
                    <a:pt x="2446" y="1952"/>
                  </a:lnTo>
                  <a:lnTo>
                    <a:pt x="2452" y="1968"/>
                  </a:lnTo>
                  <a:lnTo>
                    <a:pt x="2457" y="1986"/>
                  </a:lnTo>
                  <a:lnTo>
                    <a:pt x="2461" y="2004"/>
                  </a:lnTo>
                  <a:lnTo>
                    <a:pt x="2465" y="2022"/>
                  </a:lnTo>
                  <a:lnTo>
                    <a:pt x="2466" y="2040"/>
                  </a:lnTo>
                  <a:lnTo>
                    <a:pt x="2467" y="2059"/>
                  </a:lnTo>
                  <a:lnTo>
                    <a:pt x="2466" y="2083"/>
                  </a:lnTo>
                  <a:lnTo>
                    <a:pt x="2464" y="2115"/>
                  </a:lnTo>
                  <a:lnTo>
                    <a:pt x="2461" y="2133"/>
                  </a:lnTo>
                  <a:lnTo>
                    <a:pt x="2458" y="2151"/>
                  </a:lnTo>
                  <a:lnTo>
                    <a:pt x="2455" y="2170"/>
                  </a:lnTo>
                  <a:lnTo>
                    <a:pt x="2450" y="2188"/>
                  </a:lnTo>
                  <a:lnTo>
                    <a:pt x="2444" y="2206"/>
                  </a:lnTo>
                  <a:lnTo>
                    <a:pt x="2438" y="2222"/>
                  </a:lnTo>
                  <a:lnTo>
                    <a:pt x="2430" y="2238"/>
                  </a:lnTo>
                  <a:lnTo>
                    <a:pt x="2421" y="2252"/>
                  </a:lnTo>
                  <a:lnTo>
                    <a:pt x="2418" y="2257"/>
                  </a:lnTo>
                  <a:lnTo>
                    <a:pt x="2413" y="2263"/>
                  </a:lnTo>
                  <a:lnTo>
                    <a:pt x="2407" y="2268"/>
                  </a:lnTo>
                  <a:lnTo>
                    <a:pt x="2401" y="2272"/>
                  </a:lnTo>
                  <a:lnTo>
                    <a:pt x="2396" y="2276"/>
                  </a:lnTo>
                  <a:lnTo>
                    <a:pt x="2390" y="2279"/>
                  </a:lnTo>
                  <a:lnTo>
                    <a:pt x="2383" y="2280"/>
                  </a:lnTo>
                  <a:lnTo>
                    <a:pt x="2376" y="2281"/>
                  </a:lnTo>
                  <a:lnTo>
                    <a:pt x="2373" y="2281"/>
                  </a:lnTo>
                  <a:lnTo>
                    <a:pt x="2369" y="2282"/>
                  </a:lnTo>
                  <a:lnTo>
                    <a:pt x="2365" y="2284"/>
                  </a:lnTo>
                  <a:lnTo>
                    <a:pt x="2361" y="2286"/>
                  </a:lnTo>
                  <a:lnTo>
                    <a:pt x="2358" y="2288"/>
                  </a:lnTo>
                  <a:lnTo>
                    <a:pt x="2355" y="2290"/>
                  </a:lnTo>
                  <a:lnTo>
                    <a:pt x="2353" y="2293"/>
                  </a:lnTo>
                  <a:lnTo>
                    <a:pt x="2353" y="2297"/>
                  </a:lnTo>
                  <a:lnTo>
                    <a:pt x="2353" y="2300"/>
                  </a:lnTo>
                  <a:lnTo>
                    <a:pt x="2354" y="2304"/>
                  </a:lnTo>
                  <a:lnTo>
                    <a:pt x="2356" y="2309"/>
                  </a:lnTo>
                  <a:lnTo>
                    <a:pt x="2360" y="2313"/>
                  </a:lnTo>
                  <a:lnTo>
                    <a:pt x="2367" y="2319"/>
                  </a:lnTo>
                  <a:lnTo>
                    <a:pt x="2376" y="2326"/>
                  </a:lnTo>
                  <a:lnTo>
                    <a:pt x="2386" y="2334"/>
                  </a:lnTo>
                  <a:lnTo>
                    <a:pt x="2395" y="2341"/>
                  </a:lnTo>
                  <a:lnTo>
                    <a:pt x="2398" y="2345"/>
                  </a:lnTo>
                  <a:lnTo>
                    <a:pt x="2401" y="2349"/>
                  </a:lnTo>
                  <a:lnTo>
                    <a:pt x="2404" y="2353"/>
                  </a:lnTo>
                  <a:lnTo>
                    <a:pt x="2406" y="2358"/>
                  </a:lnTo>
                  <a:lnTo>
                    <a:pt x="2406" y="2360"/>
                  </a:lnTo>
                  <a:lnTo>
                    <a:pt x="2405" y="2363"/>
                  </a:lnTo>
                  <a:lnTo>
                    <a:pt x="2404" y="2364"/>
                  </a:lnTo>
                  <a:lnTo>
                    <a:pt x="2400" y="2365"/>
                  </a:lnTo>
                  <a:lnTo>
                    <a:pt x="2392" y="2367"/>
                  </a:lnTo>
                  <a:lnTo>
                    <a:pt x="2382" y="2367"/>
                  </a:lnTo>
                  <a:lnTo>
                    <a:pt x="2370" y="2367"/>
                  </a:lnTo>
                  <a:lnTo>
                    <a:pt x="2360" y="2368"/>
                  </a:lnTo>
                  <a:lnTo>
                    <a:pt x="2351" y="2369"/>
                  </a:lnTo>
                  <a:lnTo>
                    <a:pt x="2345" y="2373"/>
                  </a:lnTo>
                  <a:lnTo>
                    <a:pt x="2345" y="2376"/>
                  </a:lnTo>
                  <a:lnTo>
                    <a:pt x="2346" y="2381"/>
                  </a:lnTo>
                  <a:lnTo>
                    <a:pt x="2349" y="2386"/>
                  </a:lnTo>
                  <a:lnTo>
                    <a:pt x="2353" y="2392"/>
                  </a:lnTo>
                  <a:lnTo>
                    <a:pt x="2356" y="2399"/>
                  </a:lnTo>
                  <a:lnTo>
                    <a:pt x="2361" y="2404"/>
                  </a:lnTo>
                  <a:lnTo>
                    <a:pt x="2365" y="2409"/>
                  </a:lnTo>
                  <a:lnTo>
                    <a:pt x="2368" y="2411"/>
                  </a:lnTo>
                  <a:lnTo>
                    <a:pt x="2370" y="2414"/>
                  </a:lnTo>
                  <a:lnTo>
                    <a:pt x="2373" y="2415"/>
                  </a:lnTo>
                  <a:lnTo>
                    <a:pt x="2376" y="2418"/>
                  </a:lnTo>
                  <a:lnTo>
                    <a:pt x="2379" y="2419"/>
                  </a:lnTo>
                  <a:lnTo>
                    <a:pt x="2382" y="2420"/>
                  </a:lnTo>
                  <a:lnTo>
                    <a:pt x="2386" y="2420"/>
                  </a:lnTo>
                  <a:lnTo>
                    <a:pt x="2388" y="2420"/>
                  </a:lnTo>
                  <a:lnTo>
                    <a:pt x="2391" y="2419"/>
                  </a:lnTo>
                  <a:lnTo>
                    <a:pt x="2415" y="2399"/>
                  </a:lnTo>
                  <a:lnTo>
                    <a:pt x="2443" y="2376"/>
                  </a:lnTo>
                  <a:lnTo>
                    <a:pt x="2458" y="2365"/>
                  </a:lnTo>
                  <a:lnTo>
                    <a:pt x="2475" y="2355"/>
                  </a:lnTo>
                  <a:lnTo>
                    <a:pt x="2490" y="2345"/>
                  </a:lnTo>
                  <a:lnTo>
                    <a:pt x="2507" y="2337"/>
                  </a:lnTo>
                  <a:lnTo>
                    <a:pt x="2522" y="2330"/>
                  </a:lnTo>
                  <a:lnTo>
                    <a:pt x="2538" y="2325"/>
                  </a:lnTo>
                  <a:lnTo>
                    <a:pt x="2552" y="2322"/>
                  </a:lnTo>
                  <a:lnTo>
                    <a:pt x="2566" y="2321"/>
                  </a:lnTo>
                  <a:lnTo>
                    <a:pt x="2572" y="2322"/>
                  </a:lnTo>
                  <a:lnTo>
                    <a:pt x="2578" y="2323"/>
                  </a:lnTo>
                  <a:lnTo>
                    <a:pt x="2584" y="2326"/>
                  </a:lnTo>
                  <a:lnTo>
                    <a:pt x="2589" y="2328"/>
                  </a:lnTo>
                  <a:lnTo>
                    <a:pt x="2594" y="2332"/>
                  </a:lnTo>
                  <a:lnTo>
                    <a:pt x="2598" y="2337"/>
                  </a:lnTo>
                  <a:lnTo>
                    <a:pt x="2601" y="2342"/>
                  </a:lnTo>
                  <a:lnTo>
                    <a:pt x="2604" y="2350"/>
                  </a:lnTo>
                  <a:lnTo>
                    <a:pt x="2610" y="2368"/>
                  </a:lnTo>
                  <a:lnTo>
                    <a:pt x="2614" y="2387"/>
                  </a:lnTo>
                  <a:lnTo>
                    <a:pt x="2614" y="2406"/>
                  </a:lnTo>
                  <a:lnTo>
                    <a:pt x="2614" y="2427"/>
                  </a:lnTo>
                  <a:lnTo>
                    <a:pt x="2610" y="2447"/>
                  </a:lnTo>
                  <a:lnTo>
                    <a:pt x="2605" y="2469"/>
                  </a:lnTo>
                  <a:lnTo>
                    <a:pt x="2599" y="2491"/>
                  </a:lnTo>
                  <a:lnTo>
                    <a:pt x="2590" y="2514"/>
                  </a:lnTo>
                  <a:lnTo>
                    <a:pt x="2581" y="2535"/>
                  </a:lnTo>
                  <a:lnTo>
                    <a:pt x="2571" y="2558"/>
                  </a:lnTo>
                  <a:lnTo>
                    <a:pt x="2558" y="2582"/>
                  </a:lnTo>
                  <a:lnTo>
                    <a:pt x="2547" y="2605"/>
                  </a:lnTo>
                  <a:lnTo>
                    <a:pt x="2518" y="2654"/>
                  </a:lnTo>
                  <a:lnTo>
                    <a:pt x="2490" y="2702"/>
                  </a:lnTo>
                  <a:lnTo>
                    <a:pt x="2462" y="2752"/>
                  </a:lnTo>
                  <a:lnTo>
                    <a:pt x="2436" y="2802"/>
                  </a:lnTo>
                  <a:lnTo>
                    <a:pt x="2424" y="2826"/>
                  </a:lnTo>
                  <a:lnTo>
                    <a:pt x="2413" y="2852"/>
                  </a:lnTo>
                  <a:lnTo>
                    <a:pt x="2402" y="2876"/>
                  </a:lnTo>
                  <a:lnTo>
                    <a:pt x="2392" y="2900"/>
                  </a:lnTo>
                  <a:lnTo>
                    <a:pt x="2384" y="2925"/>
                  </a:lnTo>
                  <a:lnTo>
                    <a:pt x="2378" y="2949"/>
                  </a:lnTo>
                  <a:lnTo>
                    <a:pt x="2374" y="2972"/>
                  </a:lnTo>
                  <a:lnTo>
                    <a:pt x="2372" y="2995"/>
                  </a:lnTo>
                  <a:lnTo>
                    <a:pt x="2370" y="3018"/>
                  </a:lnTo>
                  <a:lnTo>
                    <a:pt x="2373" y="3041"/>
                  </a:lnTo>
                  <a:lnTo>
                    <a:pt x="2377" y="3064"/>
                  </a:lnTo>
                  <a:lnTo>
                    <a:pt x="2383" y="3085"/>
                  </a:lnTo>
                  <a:lnTo>
                    <a:pt x="2383" y="3087"/>
                  </a:lnTo>
                  <a:lnTo>
                    <a:pt x="2384" y="3088"/>
                  </a:lnTo>
                  <a:lnTo>
                    <a:pt x="2386" y="3089"/>
                  </a:lnTo>
                  <a:lnTo>
                    <a:pt x="2386" y="3090"/>
                  </a:lnTo>
                  <a:lnTo>
                    <a:pt x="2387" y="3092"/>
                  </a:lnTo>
                  <a:lnTo>
                    <a:pt x="2388" y="3092"/>
                  </a:lnTo>
                  <a:lnTo>
                    <a:pt x="2390" y="3093"/>
                  </a:lnTo>
                  <a:lnTo>
                    <a:pt x="2391" y="3092"/>
                  </a:lnTo>
                  <a:lnTo>
                    <a:pt x="2397" y="3085"/>
                  </a:lnTo>
                  <a:lnTo>
                    <a:pt x="2404" y="3078"/>
                  </a:lnTo>
                  <a:lnTo>
                    <a:pt x="2409" y="3069"/>
                  </a:lnTo>
                  <a:lnTo>
                    <a:pt x="2414" y="3059"/>
                  </a:lnTo>
                  <a:lnTo>
                    <a:pt x="2420" y="3038"/>
                  </a:lnTo>
                  <a:lnTo>
                    <a:pt x="2427" y="3016"/>
                  </a:lnTo>
                  <a:lnTo>
                    <a:pt x="2433" y="2993"/>
                  </a:lnTo>
                  <a:lnTo>
                    <a:pt x="2439" y="2972"/>
                  </a:lnTo>
                  <a:lnTo>
                    <a:pt x="2443" y="2960"/>
                  </a:lnTo>
                  <a:lnTo>
                    <a:pt x="2448" y="2950"/>
                  </a:lnTo>
                  <a:lnTo>
                    <a:pt x="2453" y="2940"/>
                  </a:lnTo>
                  <a:lnTo>
                    <a:pt x="2460" y="2931"/>
                  </a:lnTo>
                  <a:lnTo>
                    <a:pt x="2467" y="2919"/>
                  </a:lnTo>
                  <a:lnTo>
                    <a:pt x="2478" y="2903"/>
                  </a:lnTo>
                  <a:lnTo>
                    <a:pt x="2489" y="2884"/>
                  </a:lnTo>
                  <a:lnTo>
                    <a:pt x="2502" y="2862"/>
                  </a:lnTo>
                  <a:lnTo>
                    <a:pt x="2515" y="2842"/>
                  </a:lnTo>
                  <a:lnTo>
                    <a:pt x="2526" y="2825"/>
                  </a:lnTo>
                  <a:lnTo>
                    <a:pt x="2531" y="2819"/>
                  </a:lnTo>
                  <a:lnTo>
                    <a:pt x="2536" y="2813"/>
                  </a:lnTo>
                  <a:lnTo>
                    <a:pt x="2540" y="2811"/>
                  </a:lnTo>
                  <a:lnTo>
                    <a:pt x="2544" y="2810"/>
                  </a:lnTo>
                  <a:lnTo>
                    <a:pt x="2572" y="2808"/>
                  </a:lnTo>
                  <a:lnTo>
                    <a:pt x="2610" y="2806"/>
                  </a:lnTo>
                  <a:lnTo>
                    <a:pt x="2631" y="2803"/>
                  </a:lnTo>
                  <a:lnTo>
                    <a:pt x="2654" y="2799"/>
                  </a:lnTo>
                  <a:lnTo>
                    <a:pt x="2676" y="2796"/>
                  </a:lnTo>
                  <a:lnTo>
                    <a:pt x="2698" y="2790"/>
                  </a:lnTo>
                  <a:lnTo>
                    <a:pt x="2720" y="2784"/>
                  </a:lnTo>
                  <a:lnTo>
                    <a:pt x="2741" y="2778"/>
                  </a:lnTo>
                  <a:lnTo>
                    <a:pt x="2760" y="2770"/>
                  </a:lnTo>
                  <a:lnTo>
                    <a:pt x="2778" y="2760"/>
                  </a:lnTo>
                  <a:lnTo>
                    <a:pt x="2785" y="2755"/>
                  </a:lnTo>
                  <a:lnTo>
                    <a:pt x="2793" y="2750"/>
                  </a:lnTo>
                  <a:lnTo>
                    <a:pt x="2799" y="2743"/>
                  </a:lnTo>
                  <a:lnTo>
                    <a:pt x="2804" y="2738"/>
                  </a:lnTo>
                  <a:lnTo>
                    <a:pt x="2810" y="2731"/>
                  </a:lnTo>
                  <a:lnTo>
                    <a:pt x="2813" y="2724"/>
                  </a:lnTo>
                  <a:lnTo>
                    <a:pt x="2817" y="2716"/>
                  </a:lnTo>
                  <a:lnTo>
                    <a:pt x="2818" y="2709"/>
                  </a:lnTo>
                  <a:lnTo>
                    <a:pt x="2824" y="2688"/>
                  </a:lnTo>
                  <a:lnTo>
                    <a:pt x="2827" y="2669"/>
                  </a:lnTo>
                  <a:lnTo>
                    <a:pt x="2834" y="2653"/>
                  </a:lnTo>
                  <a:lnTo>
                    <a:pt x="2839" y="2637"/>
                  </a:lnTo>
                  <a:lnTo>
                    <a:pt x="2845" y="2625"/>
                  </a:lnTo>
                  <a:lnTo>
                    <a:pt x="2852" y="2613"/>
                  </a:lnTo>
                  <a:lnTo>
                    <a:pt x="2859" y="2604"/>
                  </a:lnTo>
                  <a:lnTo>
                    <a:pt x="2867" y="2595"/>
                  </a:lnTo>
                  <a:lnTo>
                    <a:pt x="2875" y="2589"/>
                  </a:lnTo>
                  <a:lnTo>
                    <a:pt x="2884" y="2584"/>
                  </a:lnTo>
                  <a:lnTo>
                    <a:pt x="2893" y="2580"/>
                  </a:lnTo>
                  <a:lnTo>
                    <a:pt x="2901" y="2576"/>
                  </a:lnTo>
                  <a:lnTo>
                    <a:pt x="2912" y="2575"/>
                  </a:lnTo>
                  <a:lnTo>
                    <a:pt x="2922" y="2572"/>
                  </a:lnTo>
                  <a:lnTo>
                    <a:pt x="2932" y="2572"/>
                  </a:lnTo>
                  <a:lnTo>
                    <a:pt x="2944" y="2572"/>
                  </a:lnTo>
                  <a:lnTo>
                    <a:pt x="2990" y="2576"/>
                  </a:lnTo>
                  <a:lnTo>
                    <a:pt x="3042" y="2581"/>
                  </a:lnTo>
                  <a:lnTo>
                    <a:pt x="3071" y="2581"/>
                  </a:lnTo>
                  <a:lnTo>
                    <a:pt x="3101" y="2580"/>
                  </a:lnTo>
                  <a:lnTo>
                    <a:pt x="3115" y="2577"/>
                  </a:lnTo>
                  <a:lnTo>
                    <a:pt x="3130" y="2574"/>
                  </a:lnTo>
                  <a:lnTo>
                    <a:pt x="3147" y="2570"/>
                  </a:lnTo>
                  <a:lnTo>
                    <a:pt x="3162" y="2565"/>
                  </a:lnTo>
                  <a:lnTo>
                    <a:pt x="3168" y="2561"/>
                  </a:lnTo>
                  <a:lnTo>
                    <a:pt x="3173" y="2554"/>
                  </a:lnTo>
                  <a:lnTo>
                    <a:pt x="3177" y="2547"/>
                  </a:lnTo>
                  <a:lnTo>
                    <a:pt x="3181" y="2538"/>
                  </a:lnTo>
                  <a:lnTo>
                    <a:pt x="3184" y="2529"/>
                  </a:lnTo>
                  <a:lnTo>
                    <a:pt x="3184" y="2521"/>
                  </a:lnTo>
                  <a:lnTo>
                    <a:pt x="3182" y="2517"/>
                  </a:lnTo>
                  <a:lnTo>
                    <a:pt x="3181" y="2515"/>
                  </a:lnTo>
                  <a:lnTo>
                    <a:pt x="3180" y="2512"/>
                  </a:lnTo>
                  <a:lnTo>
                    <a:pt x="3177" y="2511"/>
                  </a:lnTo>
                  <a:lnTo>
                    <a:pt x="3148" y="2497"/>
                  </a:lnTo>
                  <a:lnTo>
                    <a:pt x="3120" y="2483"/>
                  </a:lnTo>
                  <a:lnTo>
                    <a:pt x="3092" y="2466"/>
                  </a:lnTo>
                  <a:lnTo>
                    <a:pt x="3065" y="2448"/>
                  </a:lnTo>
                  <a:lnTo>
                    <a:pt x="3039" y="2431"/>
                  </a:lnTo>
                  <a:lnTo>
                    <a:pt x="3016" y="2410"/>
                  </a:lnTo>
                  <a:lnTo>
                    <a:pt x="2996" y="2391"/>
                  </a:lnTo>
                  <a:lnTo>
                    <a:pt x="2978" y="2369"/>
                  </a:lnTo>
                  <a:lnTo>
                    <a:pt x="2969" y="2359"/>
                  </a:lnTo>
                  <a:lnTo>
                    <a:pt x="2963" y="2348"/>
                  </a:lnTo>
                  <a:lnTo>
                    <a:pt x="2956" y="2337"/>
                  </a:lnTo>
                  <a:lnTo>
                    <a:pt x="2951" y="2326"/>
                  </a:lnTo>
                  <a:lnTo>
                    <a:pt x="2947" y="2316"/>
                  </a:lnTo>
                  <a:lnTo>
                    <a:pt x="2945" y="2304"/>
                  </a:lnTo>
                  <a:lnTo>
                    <a:pt x="2944" y="2293"/>
                  </a:lnTo>
                  <a:lnTo>
                    <a:pt x="2942" y="2282"/>
                  </a:lnTo>
                  <a:lnTo>
                    <a:pt x="2944" y="2271"/>
                  </a:lnTo>
                  <a:lnTo>
                    <a:pt x="2945" y="2261"/>
                  </a:lnTo>
                  <a:lnTo>
                    <a:pt x="2949" y="2249"/>
                  </a:lnTo>
                  <a:lnTo>
                    <a:pt x="2953" y="2239"/>
                  </a:lnTo>
                  <a:lnTo>
                    <a:pt x="2959" y="2228"/>
                  </a:lnTo>
                  <a:lnTo>
                    <a:pt x="2967" y="2217"/>
                  </a:lnTo>
                  <a:lnTo>
                    <a:pt x="2975" y="2207"/>
                  </a:lnTo>
                  <a:lnTo>
                    <a:pt x="2987" y="2197"/>
                  </a:lnTo>
                  <a:lnTo>
                    <a:pt x="3005" y="2183"/>
                  </a:lnTo>
                  <a:lnTo>
                    <a:pt x="3023" y="2170"/>
                  </a:lnTo>
                  <a:lnTo>
                    <a:pt x="3041" y="2159"/>
                  </a:lnTo>
                  <a:lnTo>
                    <a:pt x="3058" y="2150"/>
                  </a:lnTo>
                  <a:lnTo>
                    <a:pt x="3076" y="2142"/>
                  </a:lnTo>
                  <a:lnTo>
                    <a:pt x="3095" y="2136"/>
                  </a:lnTo>
                  <a:lnTo>
                    <a:pt x="3113" y="2132"/>
                  </a:lnTo>
                  <a:lnTo>
                    <a:pt x="3132" y="2128"/>
                  </a:lnTo>
                  <a:lnTo>
                    <a:pt x="3152" y="2127"/>
                  </a:lnTo>
                  <a:lnTo>
                    <a:pt x="3171" y="2125"/>
                  </a:lnTo>
                  <a:lnTo>
                    <a:pt x="3190" y="2127"/>
                  </a:lnTo>
                  <a:lnTo>
                    <a:pt x="3209" y="2128"/>
                  </a:lnTo>
                  <a:lnTo>
                    <a:pt x="3228" y="2131"/>
                  </a:lnTo>
                  <a:lnTo>
                    <a:pt x="3247" y="2133"/>
                  </a:lnTo>
                  <a:lnTo>
                    <a:pt x="3267" y="2138"/>
                  </a:lnTo>
                  <a:lnTo>
                    <a:pt x="3287" y="2143"/>
                  </a:lnTo>
                  <a:lnTo>
                    <a:pt x="3325" y="2155"/>
                  </a:lnTo>
                  <a:lnTo>
                    <a:pt x="3365" y="2170"/>
                  </a:lnTo>
                  <a:lnTo>
                    <a:pt x="3404" y="2187"/>
                  </a:lnTo>
                  <a:lnTo>
                    <a:pt x="3445" y="2203"/>
                  </a:lnTo>
                  <a:lnTo>
                    <a:pt x="3526" y="2239"/>
                  </a:lnTo>
                  <a:lnTo>
                    <a:pt x="3605" y="2274"/>
                  </a:lnTo>
                  <a:lnTo>
                    <a:pt x="3616" y="2276"/>
                  </a:lnTo>
                  <a:lnTo>
                    <a:pt x="3625" y="2279"/>
                  </a:lnTo>
                  <a:lnTo>
                    <a:pt x="3633" y="2279"/>
                  </a:lnTo>
                  <a:lnTo>
                    <a:pt x="3639" y="2276"/>
                  </a:lnTo>
                  <a:lnTo>
                    <a:pt x="3644" y="2274"/>
                  </a:lnTo>
                  <a:lnTo>
                    <a:pt x="3648" y="2268"/>
                  </a:lnTo>
                  <a:lnTo>
                    <a:pt x="3652" y="2263"/>
                  </a:lnTo>
                  <a:lnTo>
                    <a:pt x="3653" y="2256"/>
                  </a:lnTo>
                  <a:lnTo>
                    <a:pt x="3655" y="2248"/>
                  </a:lnTo>
                  <a:lnTo>
                    <a:pt x="3655" y="2238"/>
                  </a:lnTo>
                  <a:lnTo>
                    <a:pt x="3653" y="2229"/>
                  </a:lnTo>
                  <a:lnTo>
                    <a:pt x="3651" y="2217"/>
                  </a:lnTo>
                  <a:lnTo>
                    <a:pt x="3646" y="2194"/>
                  </a:lnTo>
                  <a:lnTo>
                    <a:pt x="3637" y="2169"/>
                  </a:lnTo>
                  <a:lnTo>
                    <a:pt x="3626" y="2143"/>
                  </a:lnTo>
                  <a:lnTo>
                    <a:pt x="3614" y="2118"/>
                  </a:lnTo>
                  <a:lnTo>
                    <a:pt x="3601" y="2094"/>
                  </a:lnTo>
                  <a:lnTo>
                    <a:pt x="3587" y="2069"/>
                  </a:lnTo>
                  <a:lnTo>
                    <a:pt x="3573" y="2050"/>
                  </a:lnTo>
                  <a:lnTo>
                    <a:pt x="3560" y="2032"/>
                  </a:lnTo>
                  <a:lnTo>
                    <a:pt x="3554" y="2026"/>
                  </a:lnTo>
                  <a:lnTo>
                    <a:pt x="3547" y="2021"/>
                  </a:lnTo>
                  <a:lnTo>
                    <a:pt x="3541" y="2016"/>
                  </a:lnTo>
                  <a:lnTo>
                    <a:pt x="3536" y="2013"/>
                  </a:lnTo>
                  <a:lnTo>
                    <a:pt x="3521" y="2008"/>
                  </a:lnTo>
                  <a:lnTo>
                    <a:pt x="3504" y="2005"/>
                  </a:lnTo>
                  <a:lnTo>
                    <a:pt x="3485" y="2003"/>
                  </a:lnTo>
                  <a:lnTo>
                    <a:pt x="3466" y="2000"/>
                  </a:lnTo>
                  <a:lnTo>
                    <a:pt x="3448" y="1998"/>
                  </a:lnTo>
                  <a:lnTo>
                    <a:pt x="3431" y="1993"/>
                  </a:lnTo>
                  <a:lnTo>
                    <a:pt x="3425" y="1989"/>
                  </a:lnTo>
                  <a:lnTo>
                    <a:pt x="3417" y="1985"/>
                  </a:lnTo>
                  <a:lnTo>
                    <a:pt x="3412" y="1980"/>
                  </a:lnTo>
                  <a:lnTo>
                    <a:pt x="3407" y="1975"/>
                  </a:lnTo>
                  <a:lnTo>
                    <a:pt x="3395" y="1957"/>
                  </a:lnTo>
                  <a:lnTo>
                    <a:pt x="3389" y="1943"/>
                  </a:lnTo>
                  <a:lnTo>
                    <a:pt x="3385" y="1929"/>
                  </a:lnTo>
                  <a:lnTo>
                    <a:pt x="3384" y="1916"/>
                  </a:lnTo>
                  <a:lnTo>
                    <a:pt x="3385" y="1902"/>
                  </a:lnTo>
                  <a:lnTo>
                    <a:pt x="3387" y="1887"/>
                  </a:lnTo>
                  <a:lnTo>
                    <a:pt x="3389" y="1868"/>
                  </a:lnTo>
                  <a:lnTo>
                    <a:pt x="3392" y="1845"/>
                  </a:lnTo>
                  <a:lnTo>
                    <a:pt x="3392" y="1843"/>
                  </a:lnTo>
                  <a:lnTo>
                    <a:pt x="3394" y="1842"/>
                  </a:lnTo>
                  <a:lnTo>
                    <a:pt x="3397" y="1841"/>
                  </a:lnTo>
                  <a:lnTo>
                    <a:pt x="3399" y="1841"/>
                  </a:lnTo>
                  <a:lnTo>
                    <a:pt x="3402" y="1841"/>
                  </a:lnTo>
                  <a:lnTo>
                    <a:pt x="3404" y="1840"/>
                  </a:lnTo>
                  <a:lnTo>
                    <a:pt x="3406" y="1838"/>
                  </a:lnTo>
                  <a:lnTo>
                    <a:pt x="3407" y="1837"/>
                  </a:lnTo>
                  <a:lnTo>
                    <a:pt x="3407" y="1824"/>
                  </a:lnTo>
                  <a:lnTo>
                    <a:pt x="3404" y="1815"/>
                  </a:lnTo>
                  <a:lnTo>
                    <a:pt x="3402" y="1811"/>
                  </a:lnTo>
                  <a:lnTo>
                    <a:pt x="3401" y="1809"/>
                  </a:lnTo>
                  <a:lnTo>
                    <a:pt x="3398" y="1808"/>
                  </a:lnTo>
                  <a:lnTo>
                    <a:pt x="3394" y="1808"/>
                  </a:lnTo>
                  <a:lnTo>
                    <a:pt x="3388" y="1808"/>
                  </a:lnTo>
                  <a:lnTo>
                    <a:pt x="3379" y="1810"/>
                  </a:lnTo>
                  <a:lnTo>
                    <a:pt x="3370" y="1814"/>
                  </a:lnTo>
                  <a:lnTo>
                    <a:pt x="3361" y="1819"/>
                  </a:lnTo>
                  <a:lnTo>
                    <a:pt x="3342" y="1829"/>
                  </a:lnTo>
                  <a:lnTo>
                    <a:pt x="3321" y="1838"/>
                  </a:lnTo>
                  <a:lnTo>
                    <a:pt x="3312" y="1840"/>
                  </a:lnTo>
                  <a:lnTo>
                    <a:pt x="3305" y="1840"/>
                  </a:lnTo>
                  <a:lnTo>
                    <a:pt x="3301" y="1838"/>
                  </a:lnTo>
                  <a:lnTo>
                    <a:pt x="3298" y="1836"/>
                  </a:lnTo>
                  <a:lnTo>
                    <a:pt x="3295" y="1833"/>
                  </a:lnTo>
                  <a:lnTo>
                    <a:pt x="3292" y="1829"/>
                  </a:lnTo>
                  <a:lnTo>
                    <a:pt x="3288" y="1822"/>
                  </a:lnTo>
                  <a:lnTo>
                    <a:pt x="3287" y="1815"/>
                  </a:lnTo>
                  <a:lnTo>
                    <a:pt x="3287" y="1809"/>
                  </a:lnTo>
                  <a:lnTo>
                    <a:pt x="3289" y="1803"/>
                  </a:lnTo>
                  <a:lnTo>
                    <a:pt x="3292" y="1796"/>
                  </a:lnTo>
                  <a:lnTo>
                    <a:pt x="3296" y="1791"/>
                  </a:lnTo>
                  <a:lnTo>
                    <a:pt x="3302" y="1785"/>
                  </a:lnTo>
                  <a:lnTo>
                    <a:pt x="3309" y="1780"/>
                  </a:lnTo>
                  <a:lnTo>
                    <a:pt x="3325" y="1769"/>
                  </a:lnTo>
                  <a:lnTo>
                    <a:pt x="3344" y="1760"/>
                  </a:lnTo>
                  <a:lnTo>
                    <a:pt x="3366" y="1751"/>
                  </a:lnTo>
                  <a:lnTo>
                    <a:pt x="3390" y="1744"/>
                  </a:lnTo>
                  <a:lnTo>
                    <a:pt x="3436" y="1727"/>
                  </a:lnTo>
                  <a:lnTo>
                    <a:pt x="3480" y="1712"/>
                  </a:lnTo>
                  <a:lnTo>
                    <a:pt x="3496" y="1704"/>
                  </a:lnTo>
                  <a:lnTo>
                    <a:pt x="3510" y="1695"/>
                  </a:lnTo>
                  <a:lnTo>
                    <a:pt x="3514" y="1690"/>
                  </a:lnTo>
                  <a:lnTo>
                    <a:pt x="3518" y="1686"/>
                  </a:lnTo>
                  <a:lnTo>
                    <a:pt x="3521" y="1681"/>
                  </a:lnTo>
                  <a:lnTo>
                    <a:pt x="3522" y="1676"/>
                  </a:lnTo>
                  <a:lnTo>
                    <a:pt x="3522" y="1665"/>
                  </a:lnTo>
                  <a:lnTo>
                    <a:pt x="3521" y="1653"/>
                  </a:lnTo>
                  <a:lnTo>
                    <a:pt x="3518" y="1644"/>
                  </a:lnTo>
                  <a:lnTo>
                    <a:pt x="3517" y="1634"/>
                  </a:lnTo>
                  <a:lnTo>
                    <a:pt x="3512" y="1617"/>
                  </a:lnTo>
                  <a:lnTo>
                    <a:pt x="3505" y="1601"/>
                  </a:lnTo>
                  <a:lnTo>
                    <a:pt x="3499" y="1584"/>
                  </a:lnTo>
                  <a:lnTo>
                    <a:pt x="3492" y="1566"/>
                  </a:lnTo>
                  <a:lnTo>
                    <a:pt x="3487" y="1547"/>
                  </a:lnTo>
                  <a:lnTo>
                    <a:pt x="3484" y="1523"/>
                  </a:lnTo>
                  <a:lnTo>
                    <a:pt x="3482" y="1520"/>
                  </a:lnTo>
                  <a:lnTo>
                    <a:pt x="3480" y="1518"/>
                  </a:lnTo>
                  <a:lnTo>
                    <a:pt x="3476" y="1515"/>
                  </a:lnTo>
                  <a:lnTo>
                    <a:pt x="3472" y="1513"/>
                  </a:lnTo>
                  <a:lnTo>
                    <a:pt x="3467" y="1510"/>
                  </a:lnTo>
                  <a:lnTo>
                    <a:pt x="3464" y="1509"/>
                  </a:lnTo>
                  <a:lnTo>
                    <a:pt x="3462" y="1508"/>
                  </a:lnTo>
                  <a:lnTo>
                    <a:pt x="3461" y="1508"/>
                  </a:lnTo>
                  <a:lnTo>
                    <a:pt x="3472" y="1492"/>
                  </a:lnTo>
                  <a:lnTo>
                    <a:pt x="3484" y="1477"/>
                  </a:lnTo>
                  <a:lnTo>
                    <a:pt x="3495" y="1464"/>
                  </a:lnTo>
                  <a:lnTo>
                    <a:pt x="3507" y="1453"/>
                  </a:lnTo>
                  <a:lnTo>
                    <a:pt x="3519" y="1443"/>
                  </a:lnTo>
                  <a:lnTo>
                    <a:pt x="3533" y="1432"/>
                  </a:lnTo>
                  <a:lnTo>
                    <a:pt x="3550" y="1425"/>
                  </a:lnTo>
                  <a:lnTo>
                    <a:pt x="3568" y="1416"/>
                  </a:lnTo>
                  <a:lnTo>
                    <a:pt x="3569" y="1415"/>
                  </a:lnTo>
                  <a:lnTo>
                    <a:pt x="3570" y="1412"/>
                  </a:lnTo>
                  <a:lnTo>
                    <a:pt x="3569" y="1408"/>
                  </a:lnTo>
                  <a:lnTo>
                    <a:pt x="3568" y="1404"/>
                  </a:lnTo>
                  <a:lnTo>
                    <a:pt x="3564" y="1395"/>
                  </a:lnTo>
                  <a:lnTo>
                    <a:pt x="3559" y="1384"/>
                  </a:lnTo>
                  <a:lnTo>
                    <a:pt x="3554" y="1374"/>
                  </a:lnTo>
                  <a:lnTo>
                    <a:pt x="3550" y="1365"/>
                  </a:lnTo>
                  <a:lnTo>
                    <a:pt x="3549" y="1361"/>
                  </a:lnTo>
                  <a:lnTo>
                    <a:pt x="3549" y="1358"/>
                  </a:lnTo>
                  <a:lnTo>
                    <a:pt x="3550" y="1356"/>
                  </a:lnTo>
                  <a:lnTo>
                    <a:pt x="3551" y="1355"/>
                  </a:lnTo>
                  <a:lnTo>
                    <a:pt x="3568" y="1353"/>
                  </a:lnTo>
                  <a:lnTo>
                    <a:pt x="3584" y="1351"/>
                  </a:lnTo>
                  <a:lnTo>
                    <a:pt x="3601" y="1351"/>
                  </a:lnTo>
                  <a:lnTo>
                    <a:pt x="3618" y="1349"/>
                  </a:lnTo>
                  <a:lnTo>
                    <a:pt x="3652" y="1351"/>
                  </a:lnTo>
                  <a:lnTo>
                    <a:pt x="3685" y="1352"/>
                  </a:lnTo>
                  <a:lnTo>
                    <a:pt x="3718" y="1355"/>
                  </a:lnTo>
                  <a:lnTo>
                    <a:pt x="3753" y="1356"/>
                  </a:lnTo>
                  <a:lnTo>
                    <a:pt x="3786" y="1357"/>
                  </a:lnTo>
                  <a:lnTo>
                    <a:pt x="3819" y="1355"/>
                  </a:lnTo>
                  <a:lnTo>
                    <a:pt x="3821" y="1355"/>
                  </a:lnTo>
                  <a:lnTo>
                    <a:pt x="3821" y="1353"/>
                  </a:lnTo>
                  <a:lnTo>
                    <a:pt x="3818" y="1351"/>
                  </a:lnTo>
                  <a:lnTo>
                    <a:pt x="3813" y="1348"/>
                  </a:lnTo>
                  <a:lnTo>
                    <a:pt x="3805" y="1343"/>
                  </a:lnTo>
                  <a:lnTo>
                    <a:pt x="3798" y="1339"/>
                  </a:lnTo>
                  <a:lnTo>
                    <a:pt x="3792" y="1335"/>
                  </a:lnTo>
                  <a:lnTo>
                    <a:pt x="3789" y="1333"/>
                  </a:lnTo>
                  <a:lnTo>
                    <a:pt x="3812" y="1328"/>
                  </a:lnTo>
                  <a:lnTo>
                    <a:pt x="3837" y="1321"/>
                  </a:lnTo>
                  <a:lnTo>
                    <a:pt x="3861" y="1314"/>
                  </a:lnTo>
                  <a:lnTo>
                    <a:pt x="3887" y="1306"/>
                  </a:lnTo>
                  <a:lnTo>
                    <a:pt x="3900" y="1303"/>
                  </a:lnTo>
                  <a:lnTo>
                    <a:pt x="3911" y="1301"/>
                  </a:lnTo>
                  <a:lnTo>
                    <a:pt x="3923" y="1300"/>
                  </a:lnTo>
                  <a:lnTo>
                    <a:pt x="3934" y="1298"/>
                  </a:lnTo>
                  <a:lnTo>
                    <a:pt x="3944" y="1300"/>
                  </a:lnTo>
                  <a:lnTo>
                    <a:pt x="3955" y="1301"/>
                  </a:lnTo>
                  <a:lnTo>
                    <a:pt x="3963" y="1305"/>
                  </a:lnTo>
                  <a:lnTo>
                    <a:pt x="3971" y="1310"/>
                  </a:lnTo>
                  <a:lnTo>
                    <a:pt x="3980" y="1316"/>
                  </a:lnTo>
                  <a:lnTo>
                    <a:pt x="3988" y="1325"/>
                  </a:lnTo>
                  <a:lnTo>
                    <a:pt x="3995" y="1333"/>
                  </a:lnTo>
                  <a:lnTo>
                    <a:pt x="4002" y="1342"/>
                  </a:lnTo>
                  <a:lnTo>
                    <a:pt x="4007" y="1351"/>
                  </a:lnTo>
                  <a:lnTo>
                    <a:pt x="4013" y="1360"/>
                  </a:lnTo>
                  <a:lnTo>
                    <a:pt x="4018" y="1369"/>
                  </a:lnTo>
                  <a:lnTo>
                    <a:pt x="4025" y="1377"/>
                  </a:lnTo>
                  <a:lnTo>
                    <a:pt x="4041" y="1394"/>
                  </a:lnTo>
                  <a:lnTo>
                    <a:pt x="4068" y="1418"/>
                  </a:lnTo>
                  <a:lnTo>
                    <a:pt x="4085" y="1434"/>
                  </a:lnTo>
                  <a:lnTo>
                    <a:pt x="4101" y="1449"/>
                  </a:lnTo>
                  <a:lnTo>
                    <a:pt x="4117" y="1467"/>
                  </a:lnTo>
                  <a:lnTo>
                    <a:pt x="4133" y="1485"/>
                  </a:lnTo>
                  <a:lnTo>
                    <a:pt x="4147" y="1503"/>
                  </a:lnTo>
                  <a:lnTo>
                    <a:pt x="4159" y="1520"/>
                  </a:lnTo>
                  <a:lnTo>
                    <a:pt x="4164" y="1529"/>
                  </a:lnTo>
                  <a:lnTo>
                    <a:pt x="4169" y="1538"/>
                  </a:lnTo>
                  <a:lnTo>
                    <a:pt x="4172" y="1547"/>
                  </a:lnTo>
                  <a:lnTo>
                    <a:pt x="4174" y="1556"/>
                  </a:lnTo>
                  <a:lnTo>
                    <a:pt x="4175" y="1564"/>
                  </a:lnTo>
                  <a:lnTo>
                    <a:pt x="4175" y="1573"/>
                  </a:lnTo>
                  <a:lnTo>
                    <a:pt x="4174" y="1580"/>
                  </a:lnTo>
                  <a:lnTo>
                    <a:pt x="4172" y="1588"/>
                  </a:lnTo>
                  <a:lnTo>
                    <a:pt x="4168" y="1596"/>
                  </a:lnTo>
                  <a:lnTo>
                    <a:pt x="4163" y="1602"/>
                  </a:lnTo>
                  <a:lnTo>
                    <a:pt x="4156" y="1610"/>
                  </a:lnTo>
                  <a:lnTo>
                    <a:pt x="4147" y="1615"/>
                  </a:lnTo>
                  <a:lnTo>
                    <a:pt x="4141" y="1619"/>
                  </a:lnTo>
                  <a:lnTo>
                    <a:pt x="4132" y="1619"/>
                  </a:lnTo>
                  <a:lnTo>
                    <a:pt x="4123" y="1619"/>
                  </a:lnTo>
                  <a:lnTo>
                    <a:pt x="4113" y="1617"/>
                  </a:lnTo>
                  <a:lnTo>
                    <a:pt x="4091" y="1612"/>
                  </a:lnTo>
                  <a:lnTo>
                    <a:pt x="4068" y="1606"/>
                  </a:lnTo>
                  <a:lnTo>
                    <a:pt x="4046" y="1601"/>
                  </a:lnTo>
                  <a:lnTo>
                    <a:pt x="4025" y="1598"/>
                  </a:lnTo>
                  <a:lnTo>
                    <a:pt x="4016" y="1598"/>
                  </a:lnTo>
                  <a:lnTo>
                    <a:pt x="4008" y="1600"/>
                  </a:lnTo>
                  <a:lnTo>
                    <a:pt x="4001" y="1602"/>
                  </a:lnTo>
                  <a:lnTo>
                    <a:pt x="3995" y="1607"/>
                  </a:lnTo>
                  <a:lnTo>
                    <a:pt x="3994" y="1610"/>
                  </a:lnTo>
                  <a:lnTo>
                    <a:pt x="3994" y="1611"/>
                  </a:lnTo>
                  <a:lnTo>
                    <a:pt x="3995" y="1614"/>
                  </a:lnTo>
                  <a:lnTo>
                    <a:pt x="3997" y="1615"/>
                  </a:lnTo>
                  <a:lnTo>
                    <a:pt x="3998" y="1617"/>
                  </a:lnTo>
                  <a:lnTo>
                    <a:pt x="3999" y="1620"/>
                  </a:lnTo>
                  <a:lnTo>
                    <a:pt x="4001" y="1621"/>
                  </a:lnTo>
                  <a:lnTo>
                    <a:pt x="4003" y="1623"/>
                  </a:lnTo>
                  <a:lnTo>
                    <a:pt x="4009" y="1629"/>
                  </a:lnTo>
                  <a:lnTo>
                    <a:pt x="4017" y="1637"/>
                  </a:lnTo>
                  <a:lnTo>
                    <a:pt x="4022" y="1647"/>
                  </a:lnTo>
                  <a:lnTo>
                    <a:pt x="4026" y="1657"/>
                  </a:lnTo>
                  <a:lnTo>
                    <a:pt x="4034" y="1683"/>
                  </a:lnTo>
                  <a:lnTo>
                    <a:pt x="4038" y="1711"/>
                  </a:lnTo>
                  <a:lnTo>
                    <a:pt x="4041" y="1737"/>
                  </a:lnTo>
                  <a:lnTo>
                    <a:pt x="4045" y="1763"/>
                  </a:lnTo>
                  <a:lnTo>
                    <a:pt x="4048" y="1774"/>
                  </a:lnTo>
                  <a:lnTo>
                    <a:pt x="4050" y="1785"/>
                  </a:lnTo>
                  <a:lnTo>
                    <a:pt x="4053" y="1792"/>
                  </a:lnTo>
                  <a:lnTo>
                    <a:pt x="4057" y="1799"/>
                  </a:lnTo>
                  <a:lnTo>
                    <a:pt x="4068" y="1814"/>
                  </a:lnTo>
                  <a:lnTo>
                    <a:pt x="4082" y="1827"/>
                  </a:lnTo>
                  <a:lnTo>
                    <a:pt x="4098" y="1837"/>
                  </a:lnTo>
                  <a:lnTo>
                    <a:pt x="4114" y="1846"/>
                  </a:lnTo>
                  <a:lnTo>
                    <a:pt x="4131" y="1854"/>
                  </a:lnTo>
                  <a:lnTo>
                    <a:pt x="4150" y="1859"/>
                  </a:lnTo>
                  <a:lnTo>
                    <a:pt x="4169" y="1863"/>
                  </a:lnTo>
                  <a:lnTo>
                    <a:pt x="4188" y="1865"/>
                  </a:lnTo>
                  <a:lnTo>
                    <a:pt x="4209" y="1866"/>
                  </a:lnTo>
                  <a:lnTo>
                    <a:pt x="4230" y="1866"/>
                  </a:lnTo>
                  <a:lnTo>
                    <a:pt x="4251" y="1865"/>
                  </a:lnTo>
                  <a:lnTo>
                    <a:pt x="4272" y="1861"/>
                  </a:lnTo>
                  <a:lnTo>
                    <a:pt x="4294" y="1857"/>
                  </a:lnTo>
                  <a:lnTo>
                    <a:pt x="4315" y="1852"/>
                  </a:lnTo>
                  <a:lnTo>
                    <a:pt x="4336" y="1846"/>
                  </a:lnTo>
                  <a:lnTo>
                    <a:pt x="4357" y="1838"/>
                  </a:lnTo>
                  <a:lnTo>
                    <a:pt x="4376" y="1829"/>
                  </a:lnTo>
                  <a:lnTo>
                    <a:pt x="4395" y="1819"/>
                  </a:lnTo>
                  <a:lnTo>
                    <a:pt x="4413" y="1809"/>
                  </a:lnTo>
                  <a:lnTo>
                    <a:pt x="4431" y="1797"/>
                  </a:lnTo>
                  <a:lnTo>
                    <a:pt x="4446" y="1785"/>
                  </a:lnTo>
                  <a:lnTo>
                    <a:pt x="4461" y="1772"/>
                  </a:lnTo>
                  <a:lnTo>
                    <a:pt x="4474" y="1759"/>
                  </a:lnTo>
                  <a:lnTo>
                    <a:pt x="4486" y="1744"/>
                  </a:lnTo>
                  <a:lnTo>
                    <a:pt x="4496" y="1730"/>
                  </a:lnTo>
                  <a:lnTo>
                    <a:pt x="4505" y="1714"/>
                  </a:lnTo>
                  <a:lnTo>
                    <a:pt x="4511" y="1699"/>
                  </a:lnTo>
                  <a:lnTo>
                    <a:pt x="4515" y="1683"/>
                  </a:lnTo>
                  <a:lnTo>
                    <a:pt x="4516" y="1666"/>
                  </a:lnTo>
                  <a:lnTo>
                    <a:pt x="4516" y="1649"/>
                  </a:lnTo>
                  <a:lnTo>
                    <a:pt x="4512" y="1633"/>
                  </a:lnTo>
                  <a:lnTo>
                    <a:pt x="4507" y="1615"/>
                  </a:lnTo>
                  <a:lnTo>
                    <a:pt x="4500" y="1602"/>
                  </a:lnTo>
                  <a:lnTo>
                    <a:pt x="4492" y="1592"/>
                  </a:lnTo>
                  <a:lnTo>
                    <a:pt x="4483" y="1584"/>
                  </a:lnTo>
                  <a:lnTo>
                    <a:pt x="4474" y="1579"/>
                  </a:lnTo>
                  <a:lnTo>
                    <a:pt x="4464" y="1575"/>
                  </a:lnTo>
                  <a:lnTo>
                    <a:pt x="4454" y="1573"/>
                  </a:lnTo>
                  <a:lnTo>
                    <a:pt x="4445" y="1572"/>
                  </a:lnTo>
                  <a:lnTo>
                    <a:pt x="4436" y="1570"/>
                  </a:lnTo>
                  <a:lnTo>
                    <a:pt x="4427" y="1569"/>
                  </a:lnTo>
                  <a:lnTo>
                    <a:pt x="4419" y="1568"/>
                  </a:lnTo>
                  <a:lnTo>
                    <a:pt x="4413" y="1566"/>
                  </a:lnTo>
                  <a:lnTo>
                    <a:pt x="4408" y="1565"/>
                  </a:lnTo>
                  <a:lnTo>
                    <a:pt x="4404" y="1561"/>
                  </a:lnTo>
                  <a:lnTo>
                    <a:pt x="4403" y="1556"/>
                  </a:lnTo>
                  <a:lnTo>
                    <a:pt x="4404" y="1549"/>
                  </a:lnTo>
                  <a:lnTo>
                    <a:pt x="4408" y="1538"/>
                  </a:lnTo>
                  <a:lnTo>
                    <a:pt x="4415" y="1524"/>
                  </a:lnTo>
                  <a:lnTo>
                    <a:pt x="4423" y="1510"/>
                  </a:lnTo>
                  <a:lnTo>
                    <a:pt x="4432" y="1497"/>
                  </a:lnTo>
                  <a:lnTo>
                    <a:pt x="4442" y="1487"/>
                  </a:lnTo>
                  <a:lnTo>
                    <a:pt x="4459" y="1467"/>
                  </a:lnTo>
                  <a:lnTo>
                    <a:pt x="4475" y="1449"/>
                  </a:lnTo>
                  <a:lnTo>
                    <a:pt x="4480" y="1441"/>
                  </a:lnTo>
                  <a:lnTo>
                    <a:pt x="4486" y="1434"/>
                  </a:lnTo>
                  <a:lnTo>
                    <a:pt x="4489" y="1425"/>
                  </a:lnTo>
                  <a:lnTo>
                    <a:pt x="4489" y="1417"/>
                  </a:lnTo>
                  <a:lnTo>
                    <a:pt x="4488" y="1408"/>
                  </a:lnTo>
                  <a:lnTo>
                    <a:pt x="4486" y="1399"/>
                  </a:lnTo>
                  <a:lnTo>
                    <a:pt x="4478" y="1389"/>
                  </a:lnTo>
                  <a:lnTo>
                    <a:pt x="4469" y="1377"/>
                  </a:lnTo>
                  <a:lnTo>
                    <a:pt x="4463" y="1374"/>
                  </a:lnTo>
                  <a:lnTo>
                    <a:pt x="4456" y="1370"/>
                  </a:lnTo>
                  <a:lnTo>
                    <a:pt x="4449" y="1367"/>
                  </a:lnTo>
                  <a:lnTo>
                    <a:pt x="4441" y="1366"/>
                  </a:lnTo>
                  <a:lnTo>
                    <a:pt x="4424" y="1363"/>
                  </a:lnTo>
                  <a:lnTo>
                    <a:pt x="4406" y="1361"/>
                  </a:lnTo>
                  <a:lnTo>
                    <a:pt x="4399" y="1360"/>
                  </a:lnTo>
                  <a:lnTo>
                    <a:pt x="4391" y="1357"/>
                  </a:lnTo>
                  <a:lnTo>
                    <a:pt x="4383" y="1355"/>
                  </a:lnTo>
                  <a:lnTo>
                    <a:pt x="4378" y="1351"/>
                  </a:lnTo>
                  <a:lnTo>
                    <a:pt x="4373" y="1347"/>
                  </a:lnTo>
                  <a:lnTo>
                    <a:pt x="4371" y="1340"/>
                  </a:lnTo>
                  <a:lnTo>
                    <a:pt x="4369" y="1333"/>
                  </a:lnTo>
                  <a:lnTo>
                    <a:pt x="4369" y="1324"/>
                  </a:lnTo>
                  <a:lnTo>
                    <a:pt x="4371" y="1323"/>
                  </a:lnTo>
                  <a:lnTo>
                    <a:pt x="4375" y="1321"/>
                  </a:lnTo>
                  <a:lnTo>
                    <a:pt x="4378" y="1320"/>
                  </a:lnTo>
                  <a:lnTo>
                    <a:pt x="4383" y="1320"/>
                  </a:lnTo>
                  <a:lnTo>
                    <a:pt x="4387" y="1319"/>
                  </a:lnTo>
                  <a:lnTo>
                    <a:pt x="4391" y="1319"/>
                  </a:lnTo>
                  <a:lnTo>
                    <a:pt x="4392" y="1319"/>
                  </a:lnTo>
                  <a:lnTo>
                    <a:pt x="4392" y="1316"/>
                  </a:lnTo>
                  <a:lnTo>
                    <a:pt x="4378" y="1306"/>
                  </a:lnTo>
                  <a:lnTo>
                    <a:pt x="4364" y="1292"/>
                  </a:lnTo>
                  <a:lnTo>
                    <a:pt x="4349" y="1278"/>
                  </a:lnTo>
                  <a:lnTo>
                    <a:pt x="4334" y="1263"/>
                  </a:lnTo>
                  <a:lnTo>
                    <a:pt x="4320" y="1247"/>
                  </a:lnTo>
                  <a:lnTo>
                    <a:pt x="4304" y="1233"/>
                  </a:lnTo>
                  <a:lnTo>
                    <a:pt x="4290" y="1220"/>
                  </a:lnTo>
                  <a:lnTo>
                    <a:pt x="4278" y="1209"/>
                  </a:lnTo>
                  <a:lnTo>
                    <a:pt x="4276" y="1208"/>
                  </a:lnTo>
                  <a:lnTo>
                    <a:pt x="4276" y="1206"/>
                  </a:lnTo>
                  <a:lnTo>
                    <a:pt x="4278" y="1205"/>
                  </a:lnTo>
                  <a:lnTo>
                    <a:pt x="4280" y="1204"/>
                  </a:lnTo>
                  <a:lnTo>
                    <a:pt x="4285" y="1203"/>
                  </a:lnTo>
                  <a:lnTo>
                    <a:pt x="4290" y="1201"/>
                  </a:lnTo>
                  <a:lnTo>
                    <a:pt x="4295" y="1199"/>
                  </a:lnTo>
                  <a:lnTo>
                    <a:pt x="4298" y="1198"/>
                  </a:lnTo>
                  <a:lnTo>
                    <a:pt x="4300" y="1195"/>
                  </a:lnTo>
                  <a:lnTo>
                    <a:pt x="4302" y="1186"/>
                  </a:lnTo>
                  <a:lnTo>
                    <a:pt x="4300" y="1178"/>
                  </a:lnTo>
                  <a:lnTo>
                    <a:pt x="4297" y="1171"/>
                  </a:lnTo>
                  <a:lnTo>
                    <a:pt x="4293" y="1164"/>
                  </a:lnTo>
                  <a:lnTo>
                    <a:pt x="4286" y="1159"/>
                  </a:lnTo>
                  <a:lnTo>
                    <a:pt x="4279" y="1155"/>
                  </a:lnTo>
                  <a:lnTo>
                    <a:pt x="4271" y="1154"/>
                  </a:lnTo>
                  <a:lnTo>
                    <a:pt x="4262" y="1155"/>
                  </a:lnTo>
                  <a:lnTo>
                    <a:pt x="4235" y="1163"/>
                  </a:lnTo>
                  <a:lnTo>
                    <a:pt x="4211" y="1167"/>
                  </a:lnTo>
                  <a:lnTo>
                    <a:pt x="4188" y="1169"/>
                  </a:lnTo>
                  <a:lnTo>
                    <a:pt x="4166" y="1169"/>
                  </a:lnTo>
                  <a:lnTo>
                    <a:pt x="4146" y="1167"/>
                  </a:lnTo>
                  <a:lnTo>
                    <a:pt x="4126" y="1163"/>
                  </a:lnTo>
                  <a:lnTo>
                    <a:pt x="4106" y="1157"/>
                  </a:lnTo>
                  <a:lnTo>
                    <a:pt x="4087" y="1150"/>
                  </a:lnTo>
                  <a:lnTo>
                    <a:pt x="4049" y="1135"/>
                  </a:lnTo>
                  <a:lnTo>
                    <a:pt x="4009" y="1117"/>
                  </a:lnTo>
                  <a:lnTo>
                    <a:pt x="3989" y="1109"/>
                  </a:lnTo>
                  <a:lnTo>
                    <a:pt x="3967" y="1101"/>
                  </a:lnTo>
                  <a:lnTo>
                    <a:pt x="3943" y="1094"/>
                  </a:lnTo>
                  <a:lnTo>
                    <a:pt x="3919" y="1088"/>
                  </a:lnTo>
                  <a:lnTo>
                    <a:pt x="3906" y="1085"/>
                  </a:lnTo>
                  <a:lnTo>
                    <a:pt x="3893" y="1085"/>
                  </a:lnTo>
                  <a:lnTo>
                    <a:pt x="3879" y="1085"/>
                  </a:lnTo>
                  <a:lnTo>
                    <a:pt x="3864" y="1088"/>
                  </a:lnTo>
                  <a:lnTo>
                    <a:pt x="3832" y="1094"/>
                  </a:lnTo>
                  <a:lnTo>
                    <a:pt x="3798" y="1104"/>
                  </a:lnTo>
                  <a:lnTo>
                    <a:pt x="3764" y="1116"/>
                  </a:lnTo>
                  <a:lnTo>
                    <a:pt x="3731" y="1127"/>
                  </a:lnTo>
                  <a:lnTo>
                    <a:pt x="3701" y="1139"/>
                  </a:lnTo>
                  <a:lnTo>
                    <a:pt x="3674" y="1149"/>
                  </a:lnTo>
                  <a:lnTo>
                    <a:pt x="3664" y="1153"/>
                  </a:lnTo>
                  <a:lnTo>
                    <a:pt x="3649" y="1160"/>
                  </a:lnTo>
                  <a:lnTo>
                    <a:pt x="3634" y="1169"/>
                  </a:lnTo>
                  <a:lnTo>
                    <a:pt x="3618" y="1181"/>
                  </a:lnTo>
                  <a:lnTo>
                    <a:pt x="3581" y="1205"/>
                  </a:lnTo>
                  <a:lnTo>
                    <a:pt x="3540" y="1231"/>
                  </a:lnTo>
                  <a:lnTo>
                    <a:pt x="3519" y="1242"/>
                  </a:lnTo>
                  <a:lnTo>
                    <a:pt x="3500" y="1251"/>
                  </a:lnTo>
                  <a:lnTo>
                    <a:pt x="3481" y="1260"/>
                  </a:lnTo>
                  <a:lnTo>
                    <a:pt x="3462" y="1265"/>
                  </a:lnTo>
                  <a:lnTo>
                    <a:pt x="3454" y="1268"/>
                  </a:lnTo>
                  <a:lnTo>
                    <a:pt x="3445" y="1269"/>
                  </a:lnTo>
                  <a:lnTo>
                    <a:pt x="3438" y="1269"/>
                  </a:lnTo>
                  <a:lnTo>
                    <a:pt x="3430" y="1268"/>
                  </a:lnTo>
                  <a:lnTo>
                    <a:pt x="3424" y="1266"/>
                  </a:lnTo>
                  <a:lnTo>
                    <a:pt x="3417" y="1264"/>
                  </a:lnTo>
                  <a:lnTo>
                    <a:pt x="3412" y="1260"/>
                  </a:lnTo>
                  <a:lnTo>
                    <a:pt x="3407" y="1256"/>
                  </a:lnTo>
                  <a:lnTo>
                    <a:pt x="3406" y="1252"/>
                  </a:lnTo>
                  <a:lnTo>
                    <a:pt x="3407" y="1247"/>
                  </a:lnTo>
                  <a:lnTo>
                    <a:pt x="3408" y="1241"/>
                  </a:lnTo>
                  <a:lnTo>
                    <a:pt x="3411" y="1235"/>
                  </a:lnTo>
                  <a:lnTo>
                    <a:pt x="3413" y="1228"/>
                  </a:lnTo>
                  <a:lnTo>
                    <a:pt x="3416" y="1223"/>
                  </a:lnTo>
                  <a:lnTo>
                    <a:pt x="3420" y="1219"/>
                  </a:lnTo>
                  <a:lnTo>
                    <a:pt x="3422" y="1218"/>
                  </a:lnTo>
                  <a:lnTo>
                    <a:pt x="3447" y="1214"/>
                  </a:lnTo>
                  <a:lnTo>
                    <a:pt x="3475" y="1209"/>
                  </a:lnTo>
                  <a:lnTo>
                    <a:pt x="3504" y="1203"/>
                  </a:lnTo>
                  <a:lnTo>
                    <a:pt x="3533" y="1195"/>
                  </a:lnTo>
                  <a:lnTo>
                    <a:pt x="3549" y="1190"/>
                  </a:lnTo>
                  <a:lnTo>
                    <a:pt x="3563" y="1185"/>
                  </a:lnTo>
                  <a:lnTo>
                    <a:pt x="3577" y="1178"/>
                  </a:lnTo>
                  <a:lnTo>
                    <a:pt x="3591" y="1172"/>
                  </a:lnTo>
                  <a:lnTo>
                    <a:pt x="3604" y="1166"/>
                  </a:lnTo>
                  <a:lnTo>
                    <a:pt x="3615" y="1158"/>
                  </a:lnTo>
                  <a:lnTo>
                    <a:pt x="3626" y="1150"/>
                  </a:lnTo>
                  <a:lnTo>
                    <a:pt x="3635" y="1141"/>
                  </a:lnTo>
                  <a:lnTo>
                    <a:pt x="3639" y="1136"/>
                  </a:lnTo>
                  <a:lnTo>
                    <a:pt x="3643" y="1130"/>
                  </a:lnTo>
                  <a:lnTo>
                    <a:pt x="3646" y="1122"/>
                  </a:lnTo>
                  <a:lnTo>
                    <a:pt x="3648" y="1113"/>
                  </a:lnTo>
                  <a:lnTo>
                    <a:pt x="3653" y="1094"/>
                  </a:lnTo>
                  <a:lnTo>
                    <a:pt x="3658" y="1074"/>
                  </a:lnTo>
                  <a:lnTo>
                    <a:pt x="3662" y="1052"/>
                  </a:lnTo>
                  <a:lnTo>
                    <a:pt x="3667" y="1034"/>
                  </a:lnTo>
                  <a:lnTo>
                    <a:pt x="3671" y="1026"/>
                  </a:lnTo>
                  <a:lnTo>
                    <a:pt x="3674" y="1020"/>
                  </a:lnTo>
                  <a:lnTo>
                    <a:pt x="3678" y="1015"/>
                  </a:lnTo>
                  <a:lnTo>
                    <a:pt x="3681" y="1011"/>
                  </a:lnTo>
                  <a:lnTo>
                    <a:pt x="3685" y="1009"/>
                  </a:lnTo>
                  <a:lnTo>
                    <a:pt x="3689" y="1009"/>
                  </a:lnTo>
                  <a:lnTo>
                    <a:pt x="3692" y="1009"/>
                  </a:lnTo>
                  <a:lnTo>
                    <a:pt x="3694" y="1009"/>
                  </a:lnTo>
                  <a:lnTo>
                    <a:pt x="3701" y="1012"/>
                  </a:lnTo>
                  <a:lnTo>
                    <a:pt x="3706" y="1016"/>
                  </a:lnTo>
                  <a:lnTo>
                    <a:pt x="3712" y="1021"/>
                  </a:lnTo>
                  <a:lnTo>
                    <a:pt x="3718" y="1026"/>
                  </a:lnTo>
                  <a:lnTo>
                    <a:pt x="3726" y="1032"/>
                  </a:lnTo>
                  <a:lnTo>
                    <a:pt x="3735" y="1034"/>
                  </a:lnTo>
                  <a:lnTo>
                    <a:pt x="3741" y="1034"/>
                  </a:lnTo>
                  <a:lnTo>
                    <a:pt x="3749" y="1034"/>
                  </a:lnTo>
                  <a:lnTo>
                    <a:pt x="3757" y="1034"/>
                  </a:lnTo>
                  <a:lnTo>
                    <a:pt x="3764" y="1033"/>
                  </a:lnTo>
                  <a:lnTo>
                    <a:pt x="3780" y="1028"/>
                  </a:lnTo>
                  <a:lnTo>
                    <a:pt x="3795" y="1021"/>
                  </a:lnTo>
                  <a:lnTo>
                    <a:pt x="3803" y="1016"/>
                  </a:lnTo>
                  <a:lnTo>
                    <a:pt x="3809" y="1012"/>
                  </a:lnTo>
                  <a:lnTo>
                    <a:pt x="3814" y="1006"/>
                  </a:lnTo>
                  <a:lnTo>
                    <a:pt x="3819" y="1001"/>
                  </a:lnTo>
                  <a:lnTo>
                    <a:pt x="3823" y="995"/>
                  </a:lnTo>
                  <a:lnTo>
                    <a:pt x="3826" y="988"/>
                  </a:lnTo>
                  <a:lnTo>
                    <a:pt x="3827" y="981"/>
                  </a:lnTo>
                  <a:lnTo>
                    <a:pt x="3827" y="973"/>
                  </a:lnTo>
                  <a:lnTo>
                    <a:pt x="3824" y="963"/>
                  </a:lnTo>
                  <a:lnTo>
                    <a:pt x="3822" y="950"/>
                  </a:lnTo>
                  <a:lnTo>
                    <a:pt x="3818" y="938"/>
                  </a:lnTo>
                  <a:lnTo>
                    <a:pt x="3813" y="924"/>
                  </a:lnTo>
                  <a:lnTo>
                    <a:pt x="3803" y="896"/>
                  </a:lnTo>
                  <a:lnTo>
                    <a:pt x="3792" y="868"/>
                  </a:lnTo>
                  <a:lnTo>
                    <a:pt x="3787" y="853"/>
                  </a:lnTo>
                  <a:lnTo>
                    <a:pt x="3784" y="839"/>
                  </a:lnTo>
                  <a:lnTo>
                    <a:pt x="3781" y="825"/>
                  </a:lnTo>
                  <a:lnTo>
                    <a:pt x="3778" y="812"/>
                  </a:lnTo>
                  <a:lnTo>
                    <a:pt x="3778" y="799"/>
                  </a:lnTo>
                  <a:lnTo>
                    <a:pt x="3780" y="787"/>
                  </a:lnTo>
                  <a:lnTo>
                    <a:pt x="3784" y="776"/>
                  </a:lnTo>
                  <a:lnTo>
                    <a:pt x="3789" y="766"/>
                  </a:lnTo>
                  <a:lnTo>
                    <a:pt x="3798" y="752"/>
                  </a:lnTo>
                  <a:lnTo>
                    <a:pt x="3805" y="739"/>
                  </a:lnTo>
                  <a:lnTo>
                    <a:pt x="3810" y="729"/>
                  </a:lnTo>
                  <a:lnTo>
                    <a:pt x="3813" y="719"/>
                  </a:lnTo>
                  <a:lnTo>
                    <a:pt x="3817" y="702"/>
                  </a:lnTo>
                  <a:lnTo>
                    <a:pt x="3819" y="688"/>
                  </a:lnTo>
                  <a:lnTo>
                    <a:pt x="3822" y="681"/>
                  </a:lnTo>
                  <a:lnTo>
                    <a:pt x="3824" y="674"/>
                  </a:lnTo>
                  <a:lnTo>
                    <a:pt x="3828" y="667"/>
                  </a:lnTo>
                  <a:lnTo>
                    <a:pt x="3835" y="659"/>
                  </a:lnTo>
                  <a:lnTo>
                    <a:pt x="3843" y="651"/>
                  </a:lnTo>
                  <a:lnTo>
                    <a:pt x="3855" y="642"/>
                  </a:lnTo>
                  <a:lnTo>
                    <a:pt x="3869" y="632"/>
                  </a:lnTo>
                  <a:lnTo>
                    <a:pt x="3888" y="621"/>
                  </a:lnTo>
                  <a:lnTo>
                    <a:pt x="3906" y="609"/>
                  </a:lnTo>
                  <a:lnTo>
                    <a:pt x="3923" y="596"/>
                  </a:lnTo>
                  <a:lnTo>
                    <a:pt x="3938" y="584"/>
                  </a:lnTo>
                  <a:lnTo>
                    <a:pt x="3951" y="572"/>
                  </a:lnTo>
                  <a:lnTo>
                    <a:pt x="3962" y="558"/>
                  </a:lnTo>
                  <a:lnTo>
                    <a:pt x="3972" y="545"/>
                  </a:lnTo>
                  <a:lnTo>
                    <a:pt x="3980" y="532"/>
                  </a:lnTo>
                  <a:lnTo>
                    <a:pt x="3988" y="518"/>
                  </a:lnTo>
                  <a:lnTo>
                    <a:pt x="3993" y="506"/>
                  </a:lnTo>
                  <a:lnTo>
                    <a:pt x="3998" y="492"/>
                  </a:lnTo>
                  <a:lnTo>
                    <a:pt x="4001" y="479"/>
                  </a:lnTo>
                  <a:lnTo>
                    <a:pt x="4003" y="465"/>
                  </a:lnTo>
                  <a:lnTo>
                    <a:pt x="4003" y="451"/>
                  </a:lnTo>
                  <a:lnTo>
                    <a:pt x="4003" y="437"/>
                  </a:lnTo>
                  <a:lnTo>
                    <a:pt x="4003" y="423"/>
                  </a:lnTo>
                  <a:lnTo>
                    <a:pt x="4002" y="409"/>
                  </a:lnTo>
                  <a:lnTo>
                    <a:pt x="3997" y="381"/>
                  </a:lnTo>
                  <a:lnTo>
                    <a:pt x="3989" y="354"/>
                  </a:lnTo>
                  <a:lnTo>
                    <a:pt x="3981" y="326"/>
                  </a:lnTo>
                  <a:lnTo>
                    <a:pt x="3972" y="299"/>
                  </a:lnTo>
                  <a:lnTo>
                    <a:pt x="3962" y="273"/>
                  </a:lnTo>
                  <a:lnTo>
                    <a:pt x="3955" y="248"/>
                  </a:lnTo>
                  <a:lnTo>
                    <a:pt x="3947" y="222"/>
                  </a:lnTo>
                  <a:lnTo>
                    <a:pt x="3942" y="199"/>
                  </a:lnTo>
                  <a:lnTo>
                    <a:pt x="3935" y="169"/>
                  </a:lnTo>
                  <a:lnTo>
                    <a:pt x="3930" y="141"/>
                  </a:lnTo>
                  <a:lnTo>
                    <a:pt x="3928" y="128"/>
                  </a:lnTo>
                  <a:lnTo>
                    <a:pt x="3924" y="115"/>
                  </a:lnTo>
                  <a:lnTo>
                    <a:pt x="3920" y="102"/>
                  </a:lnTo>
                  <a:lnTo>
                    <a:pt x="3915" y="90"/>
                  </a:lnTo>
                  <a:lnTo>
                    <a:pt x="3910" y="78"/>
                  </a:lnTo>
                  <a:lnTo>
                    <a:pt x="3902" y="67"/>
                  </a:lnTo>
                  <a:lnTo>
                    <a:pt x="3895" y="55"/>
                  </a:lnTo>
                  <a:lnTo>
                    <a:pt x="3886" y="44"/>
                  </a:lnTo>
                  <a:lnTo>
                    <a:pt x="3875" y="32"/>
                  </a:lnTo>
                  <a:lnTo>
                    <a:pt x="3864" y="22"/>
                  </a:lnTo>
                  <a:lnTo>
                    <a:pt x="3850" y="12"/>
                  </a:lnTo>
                  <a:lnTo>
                    <a:pt x="3835" y="0"/>
                  </a:lnTo>
                  <a:lnTo>
                    <a:pt x="3833" y="0"/>
                  </a:lnTo>
                  <a:lnTo>
                    <a:pt x="3832" y="2"/>
                  </a:lnTo>
                  <a:lnTo>
                    <a:pt x="3831" y="4"/>
                  </a:lnTo>
                  <a:lnTo>
                    <a:pt x="3831" y="8"/>
                  </a:lnTo>
                  <a:lnTo>
                    <a:pt x="3829" y="10"/>
                  </a:lnTo>
                  <a:lnTo>
                    <a:pt x="3829" y="13"/>
                  </a:lnTo>
                  <a:lnTo>
                    <a:pt x="3828" y="16"/>
                  </a:lnTo>
                  <a:lnTo>
                    <a:pt x="3827" y="1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8000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823913" y="1841500"/>
              <a:ext cx="5678487" cy="4511675"/>
            </a:xfrm>
            <a:custGeom>
              <a:avLst/>
              <a:gdLst>
                <a:gd name="T0" fmla="*/ 2147483647 w 4516"/>
                <a:gd name="T1" fmla="*/ 2147483647 h 5069"/>
                <a:gd name="T2" fmla="*/ 2147483647 w 4516"/>
                <a:gd name="T3" fmla="*/ 2147483647 h 5069"/>
                <a:gd name="T4" fmla="*/ 2147483647 w 4516"/>
                <a:gd name="T5" fmla="*/ 2147483647 h 5069"/>
                <a:gd name="T6" fmla="*/ 2147483647 w 4516"/>
                <a:gd name="T7" fmla="*/ 2147483647 h 5069"/>
                <a:gd name="T8" fmla="*/ 2147483647 w 4516"/>
                <a:gd name="T9" fmla="*/ 2147483647 h 5069"/>
                <a:gd name="T10" fmla="*/ 2147483647 w 4516"/>
                <a:gd name="T11" fmla="*/ 2147483647 h 5069"/>
                <a:gd name="T12" fmla="*/ 2147483647 w 4516"/>
                <a:gd name="T13" fmla="*/ 2147483647 h 5069"/>
                <a:gd name="T14" fmla="*/ 2147483647 w 4516"/>
                <a:gd name="T15" fmla="*/ 2147483647 h 5069"/>
                <a:gd name="T16" fmla="*/ 2147483647 w 4516"/>
                <a:gd name="T17" fmla="*/ 2147483647 h 5069"/>
                <a:gd name="T18" fmla="*/ 2147483647 w 4516"/>
                <a:gd name="T19" fmla="*/ 2147483647 h 5069"/>
                <a:gd name="T20" fmla="*/ 2147483647 w 4516"/>
                <a:gd name="T21" fmla="*/ 2147483647 h 5069"/>
                <a:gd name="T22" fmla="*/ 2147483647 w 4516"/>
                <a:gd name="T23" fmla="*/ 2147483647 h 5069"/>
                <a:gd name="T24" fmla="*/ 2147483647 w 4516"/>
                <a:gd name="T25" fmla="*/ 2147483647 h 5069"/>
                <a:gd name="T26" fmla="*/ 2147483647 w 4516"/>
                <a:gd name="T27" fmla="*/ 2147483647 h 5069"/>
                <a:gd name="T28" fmla="*/ 2147483647 w 4516"/>
                <a:gd name="T29" fmla="*/ 2147483647 h 5069"/>
                <a:gd name="T30" fmla="*/ 2147483647 w 4516"/>
                <a:gd name="T31" fmla="*/ 2147483647 h 5069"/>
                <a:gd name="T32" fmla="*/ 2147483647 w 4516"/>
                <a:gd name="T33" fmla="*/ 2147483647 h 5069"/>
                <a:gd name="T34" fmla="*/ 2147483647 w 4516"/>
                <a:gd name="T35" fmla="*/ 2147483647 h 5069"/>
                <a:gd name="T36" fmla="*/ 2147483647 w 4516"/>
                <a:gd name="T37" fmla="*/ 2147483647 h 5069"/>
                <a:gd name="T38" fmla="*/ 2147483647 w 4516"/>
                <a:gd name="T39" fmla="*/ 2147483647 h 5069"/>
                <a:gd name="T40" fmla="*/ 2147483647 w 4516"/>
                <a:gd name="T41" fmla="*/ 2147483647 h 5069"/>
                <a:gd name="T42" fmla="*/ 2147483647 w 4516"/>
                <a:gd name="T43" fmla="*/ 2147483647 h 5069"/>
                <a:gd name="T44" fmla="*/ 2147483647 w 4516"/>
                <a:gd name="T45" fmla="*/ 2147483647 h 5069"/>
                <a:gd name="T46" fmla="*/ 2147483647 w 4516"/>
                <a:gd name="T47" fmla="*/ 2147483647 h 5069"/>
                <a:gd name="T48" fmla="*/ 2147483647 w 4516"/>
                <a:gd name="T49" fmla="*/ 2147483647 h 5069"/>
                <a:gd name="T50" fmla="*/ 2147483647 w 4516"/>
                <a:gd name="T51" fmla="*/ 2147483647 h 5069"/>
                <a:gd name="T52" fmla="*/ 2147483647 w 4516"/>
                <a:gd name="T53" fmla="*/ 2147483647 h 5069"/>
                <a:gd name="T54" fmla="*/ 2147483647 w 4516"/>
                <a:gd name="T55" fmla="*/ 2147483647 h 5069"/>
                <a:gd name="T56" fmla="*/ 2147483647 w 4516"/>
                <a:gd name="T57" fmla="*/ 2147483647 h 5069"/>
                <a:gd name="T58" fmla="*/ 2147483647 w 4516"/>
                <a:gd name="T59" fmla="*/ 2147483647 h 5069"/>
                <a:gd name="T60" fmla="*/ 2147483647 w 4516"/>
                <a:gd name="T61" fmla="*/ 2147483647 h 5069"/>
                <a:gd name="T62" fmla="*/ 2147483647 w 4516"/>
                <a:gd name="T63" fmla="*/ 2147483647 h 5069"/>
                <a:gd name="T64" fmla="*/ 2147483647 w 4516"/>
                <a:gd name="T65" fmla="*/ 2147483647 h 5069"/>
                <a:gd name="T66" fmla="*/ 2147483647 w 4516"/>
                <a:gd name="T67" fmla="*/ 2147483647 h 5069"/>
                <a:gd name="T68" fmla="*/ 2147483647 w 4516"/>
                <a:gd name="T69" fmla="*/ 2147483647 h 5069"/>
                <a:gd name="T70" fmla="*/ 2147483647 w 4516"/>
                <a:gd name="T71" fmla="*/ 2147483647 h 5069"/>
                <a:gd name="T72" fmla="*/ 2147483647 w 4516"/>
                <a:gd name="T73" fmla="*/ 2147483647 h 5069"/>
                <a:gd name="T74" fmla="*/ 2147483647 w 4516"/>
                <a:gd name="T75" fmla="*/ 2147483647 h 5069"/>
                <a:gd name="T76" fmla="*/ 2147483647 w 4516"/>
                <a:gd name="T77" fmla="*/ 2147483647 h 5069"/>
                <a:gd name="T78" fmla="*/ 2147483647 w 4516"/>
                <a:gd name="T79" fmla="*/ 2147483647 h 5069"/>
                <a:gd name="T80" fmla="*/ 2147483647 w 4516"/>
                <a:gd name="T81" fmla="*/ 2147483647 h 5069"/>
                <a:gd name="T82" fmla="*/ 2147483647 w 4516"/>
                <a:gd name="T83" fmla="*/ 2147483647 h 5069"/>
                <a:gd name="T84" fmla="*/ 2147483647 w 4516"/>
                <a:gd name="T85" fmla="*/ 2147483647 h 5069"/>
                <a:gd name="T86" fmla="*/ 2147483647 w 4516"/>
                <a:gd name="T87" fmla="*/ 2147483647 h 5069"/>
                <a:gd name="T88" fmla="*/ 2147483647 w 4516"/>
                <a:gd name="T89" fmla="*/ 2147483647 h 5069"/>
                <a:gd name="T90" fmla="*/ 2147483647 w 4516"/>
                <a:gd name="T91" fmla="*/ 2147483647 h 5069"/>
                <a:gd name="T92" fmla="*/ 2147483647 w 4516"/>
                <a:gd name="T93" fmla="*/ 2147483647 h 5069"/>
                <a:gd name="T94" fmla="*/ 2147483647 w 4516"/>
                <a:gd name="T95" fmla="*/ 2147483647 h 5069"/>
                <a:gd name="T96" fmla="*/ 2147483647 w 4516"/>
                <a:gd name="T97" fmla="*/ 2147483647 h 5069"/>
                <a:gd name="T98" fmla="*/ 2147483647 w 4516"/>
                <a:gd name="T99" fmla="*/ 2147483647 h 5069"/>
                <a:gd name="T100" fmla="*/ 2147483647 w 4516"/>
                <a:gd name="T101" fmla="*/ 2147483647 h 5069"/>
                <a:gd name="T102" fmla="*/ 2147483647 w 4516"/>
                <a:gd name="T103" fmla="*/ 2147483647 h 5069"/>
                <a:gd name="T104" fmla="*/ 2147483647 w 4516"/>
                <a:gd name="T105" fmla="*/ 2147483647 h 5069"/>
                <a:gd name="T106" fmla="*/ 2147483647 w 4516"/>
                <a:gd name="T107" fmla="*/ 2147483647 h 5069"/>
                <a:gd name="T108" fmla="*/ 2147483647 w 4516"/>
                <a:gd name="T109" fmla="*/ 2147483647 h 5069"/>
                <a:gd name="T110" fmla="*/ 2147483647 w 4516"/>
                <a:gd name="T111" fmla="*/ 2147483647 h 5069"/>
                <a:gd name="T112" fmla="*/ 2147483647 w 4516"/>
                <a:gd name="T113" fmla="*/ 2147483647 h 5069"/>
                <a:gd name="T114" fmla="*/ 2147483647 w 4516"/>
                <a:gd name="T115" fmla="*/ 2147483647 h 5069"/>
                <a:gd name="T116" fmla="*/ 2147483647 w 4516"/>
                <a:gd name="T117" fmla="*/ 2147483647 h 5069"/>
                <a:gd name="T118" fmla="*/ 2147483647 w 4516"/>
                <a:gd name="T119" fmla="*/ 2147483647 h 5069"/>
                <a:gd name="T120" fmla="*/ 2147483647 w 4516"/>
                <a:gd name="T121" fmla="*/ 2147483647 h 5069"/>
                <a:gd name="T122" fmla="*/ 2147483647 w 4516"/>
                <a:gd name="T123" fmla="*/ 2147483647 h 50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516"/>
                <a:gd name="T187" fmla="*/ 0 h 5069"/>
                <a:gd name="T188" fmla="*/ 4516 w 4516"/>
                <a:gd name="T189" fmla="*/ 5069 h 50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516" h="5069">
                  <a:moveTo>
                    <a:pt x="3827" y="16"/>
                  </a:moveTo>
                  <a:lnTo>
                    <a:pt x="3819" y="17"/>
                  </a:lnTo>
                  <a:lnTo>
                    <a:pt x="3813" y="18"/>
                  </a:lnTo>
                  <a:lnTo>
                    <a:pt x="3806" y="19"/>
                  </a:lnTo>
                  <a:lnTo>
                    <a:pt x="3800" y="22"/>
                  </a:lnTo>
                  <a:lnTo>
                    <a:pt x="3791" y="28"/>
                  </a:lnTo>
                  <a:lnTo>
                    <a:pt x="3782" y="35"/>
                  </a:lnTo>
                  <a:lnTo>
                    <a:pt x="3776" y="44"/>
                  </a:lnTo>
                  <a:lnTo>
                    <a:pt x="3771" y="54"/>
                  </a:lnTo>
                  <a:lnTo>
                    <a:pt x="3766" y="64"/>
                  </a:lnTo>
                  <a:lnTo>
                    <a:pt x="3762" y="76"/>
                  </a:lnTo>
                  <a:lnTo>
                    <a:pt x="3755" y="99"/>
                  </a:lnTo>
                  <a:lnTo>
                    <a:pt x="3748" y="120"/>
                  </a:lnTo>
                  <a:lnTo>
                    <a:pt x="3743" y="130"/>
                  </a:lnTo>
                  <a:lnTo>
                    <a:pt x="3736" y="139"/>
                  </a:lnTo>
                  <a:lnTo>
                    <a:pt x="3729" y="147"/>
                  </a:lnTo>
                  <a:lnTo>
                    <a:pt x="3720" y="153"/>
                  </a:lnTo>
                  <a:lnTo>
                    <a:pt x="3708" y="159"/>
                  </a:lnTo>
                  <a:lnTo>
                    <a:pt x="3697" y="164"/>
                  </a:lnTo>
                  <a:lnTo>
                    <a:pt x="3686" y="166"/>
                  </a:lnTo>
                  <a:lnTo>
                    <a:pt x="3675" y="167"/>
                  </a:lnTo>
                  <a:lnTo>
                    <a:pt x="3652" y="170"/>
                  </a:lnTo>
                  <a:lnTo>
                    <a:pt x="3629" y="173"/>
                  </a:lnTo>
                  <a:lnTo>
                    <a:pt x="3618" y="174"/>
                  </a:lnTo>
                  <a:lnTo>
                    <a:pt x="3607" y="175"/>
                  </a:lnTo>
                  <a:lnTo>
                    <a:pt x="3596" y="178"/>
                  </a:lnTo>
                  <a:lnTo>
                    <a:pt x="3586" y="180"/>
                  </a:lnTo>
                  <a:lnTo>
                    <a:pt x="3574" y="185"/>
                  </a:lnTo>
                  <a:lnTo>
                    <a:pt x="3564" y="190"/>
                  </a:lnTo>
                  <a:lnTo>
                    <a:pt x="3554" y="198"/>
                  </a:lnTo>
                  <a:lnTo>
                    <a:pt x="3545" y="207"/>
                  </a:lnTo>
                  <a:lnTo>
                    <a:pt x="3536" y="216"/>
                  </a:lnTo>
                  <a:lnTo>
                    <a:pt x="3528" y="224"/>
                  </a:lnTo>
                  <a:lnTo>
                    <a:pt x="3519" y="230"/>
                  </a:lnTo>
                  <a:lnTo>
                    <a:pt x="3512" y="235"/>
                  </a:lnTo>
                  <a:lnTo>
                    <a:pt x="3505" y="239"/>
                  </a:lnTo>
                  <a:lnTo>
                    <a:pt x="3498" y="243"/>
                  </a:lnTo>
                  <a:lnTo>
                    <a:pt x="3491" y="245"/>
                  </a:lnTo>
                  <a:lnTo>
                    <a:pt x="3484" y="247"/>
                  </a:lnTo>
                  <a:lnTo>
                    <a:pt x="3477" y="247"/>
                  </a:lnTo>
                  <a:lnTo>
                    <a:pt x="3471" y="247"/>
                  </a:lnTo>
                  <a:lnTo>
                    <a:pt x="3464" y="247"/>
                  </a:lnTo>
                  <a:lnTo>
                    <a:pt x="3458" y="245"/>
                  </a:lnTo>
                  <a:lnTo>
                    <a:pt x="3445" y="241"/>
                  </a:lnTo>
                  <a:lnTo>
                    <a:pt x="3432" y="236"/>
                  </a:lnTo>
                  <a:lnTo>
                    <a:pt x="3407" y="222"/>
                  </a:lnTo>
                  <a:lnTo>
                    <a:pt x="3376" y="208"/>
                  </a:lnTo>
                  <a:lnTo>
                    <a:pt x="3360" y="202"/>
                  </a:lnTo>
                  <a:lnTo>
                    <a:pt x="3342" y="197"/>
                  </a:lnTo>
                  <a:lnTo>
                    <a:pt x="3321" y="193"/>
                  </a:lnTo>
                  <a:lnTo>
                    <a:pt x="3300" y="192"/>
                  </a:lnTo>
                  <a:lnTo>
                    <a:pt x="3267" y="193"/>
                  </a:lnTo>
                  <a:lnTo>
                    <a:pt x="3236" y="196"/>
                  </a:lnTo>
                  <a:lnTo>
                    <a:pt x="3204" y="199"/>
                  </a:lnTo>
                  <a:lnTo>
                    <a:pt x="3175" y="204"/>
                  </a:lnTo>
                  <a:lnTo>
                    <a:pt x="3115" y="216"/>
                  </a:lnTo>
                  <a:lnTo>
                    <a:pt x="3056" y="226"/>
                  </a:lnTo>
                  <a:lnTo>
                    <a:pt x="3027" y="230"/>
                  </a:lnTo>
                  <a:lnTo>
                    <a:pt x="2997" y="233"/>
                  </a:lnTo>
                  <a:lnTo>
                    <a:pt x="2968" y="234"/>
                  </a:lnTo>
                  <a:lnTo>
                    <a:pt x="2937" y="233"/>
                  </a:lnTo>
                  <a:lnTo>
                    <a:pt x="2922" y="231"/>
                  </a:lnTo>
                  <a:lnTo>
                    <a:pt x="2907" y="229"/>
                  </a:lnTo>
                  <a:lnTo>
                    <a:pt x="2891" y="226"/>
                  </a:lnTo>
                  <a:lnTo>
                    <a:pt x="2876" y="222"/>
                  </a:lnTo>
                  <a:lnTo>
                    <a:pt x="2859" y="218"/>
                  </a:lnTo>
                  <a:lnTo>
                    <a:pt x="2844" y="212"/>
                  </a:lnTo>
                  <a:lnTo>
                    <a:pt x="2827" y="207"/>
                  </a:lnTo>
                  <a:lnTo>
                    <a:pt x="2811" y="199"/>
                  </a:lnTo>
                  <a:lnTo>
                    <a:pt x="2797" y="190"/>
                  </a:lnTo>
                  <a:lnTo>
                    <a:pt x="2783" y="179"/>
                  </a:lnTo>
                  <a:lnTo>
                    <a:pt x="2767" y="166"/>
                  </a:lnTo>
                  <a:lnTo>
                    <a:pt x="2751" y="152"/>
                  </a:lnTo>
                  <a:lnTo>
                    <a:pt x="2743" y="147"/>
                  </a:lnTo>
                  <a:lnTo>
                    <a:pt x="2735" y="141"/>
                  </a:lnTo>
                  <a:lnTo>
                    <a:pt x="2727" y="137"/>
                  </a:lnTo>
                  <a:lnTo>
                    <a:pt x="2718" y="133"/>
                  </a:lnTo>
                  <a:lnTo>
                    <a:pt x="2709" y="129"/>
                  </a:lnTo>
                  <a:lnTo>
                    <a:pt x="2700" y="128"/>
                  </a:lnTo>
                  <a:lnTo>
                    <a:pt x="2691" y="129"/>
                  </a:lnTo>
                  <a:lnTo>
                    <a:pt x="2681" y="130"/>
                  </a:lnTo>
                  <a:lnTo>
                    <a:pt x="2659" y="139"/>
                  </a:lnTo>
                  <a:lnTo>
                    <a:pt x="2636" y="150"/>
                  </a:lnTo>
                  <a:lnTo>
                    <a:pt x="2614" y="161"/>
                  </a:lnTo>
                  <a:lnTo>
                    <a:pt x="2591" y="175"/>
                  </a:lnTo>
                  <a:lnTo>
                    <a:pt x="2547" y="204"/>
                  </a:lnTo>
                  <a:lnTo>
                    <a:pt x="2501" y="235"/>
                  </a:lnTo>
                  <a:lnTo>
                    <a:pt x="2479" y="250"/>
                  </a:lnTo>
                  <a:lnTo>
                    <a:pt x="2456" y="264"/>
                  </a:lnTo>
                  <a:lnTo>
                    <a:pt x="2433" y="277"/>
                  </a:lnTo>
                  <a:lnTo>
                    <a:pt x="2410" y="289"/>
                  </a:lnTo>
                  <a:lnTo>
                    <a:pt x="2386" y="299"/>
                  </a:lnTo>
                  <a:lnTo>
                    <a:pt x="2363" y="307"/>
                  </a:lnTo>
                  <a:lnTo>
                    <a:pt x="2351" y="310"/>
                  </a:lnTo>
                  <a:lnTo>
                    <a:pt x="2339" y="312"/>
                  </a:lnTo>
                  <a:lnTo>
                    <a:pt x="2327" y="314"/>
                  </a:lnTo>
                  <a:lnTo>
                    <a:pt x="2314" y="314"/>
                  </a:lnTo>
                  <a:lnTo>
                    <a:pt x="2301" y="317"/>
                  </a:lnTo>
                  <a:lnTo>
                    <a:pt x="2290" y="321"/>
                  </a:lnTo>
                  <a:lnTo>
                    <a:pt x="2279" y="326"/>
                  </a:lnTo>
                  <a:lnTo>
                    <a:pt x="2268" y="333"/>
                  </a:lnTo>
                  <a:lnTo>
                    <a:pt x="2258" y="342"/>
                  </a:lnTo>
                  <a:lnTo>
                    <a:pt x="2249" y="354"/>
                  </a:lnTo>
                  <a:lnTo>
                    <a:pt x="2240" y="367"/>
                  </a:lnTo>
                  <a:lnTo>
                    <a:pt x="2233" y="381"/>
                  </a:lnTo>
                  <a:lnTo>
                    <a:pt x="2225" y="396"/>
                  </a:lnTo>
                  <a:lnTo>
                    <a:pt x="2217" y="411"/>
                  </a:lnTo>
                  <a:lnTo>
                    <a:pt x="2211" y="429"/>
                  </a:lnTo>
                  <a:lnTo>
                    <a:pt x="2203" y="447"/>
                  </a:lnTo>
                  <a:lnTo>
                    <a:pt x="2192" y="485"/>
                  </a:lnTo>
                  <a:lnTo>
                    <a:pt x="2179" y="525"/>
                  </a:lnTo>
                  <a:lnTo>
                    <a:pt x="2167" y="566"/>
                  </a:lnTo>
                  <a:lnTo>
                    <a:pt x="2156" y="605"/>
                  </a:lnTo>
                  <a:lnTo>
                    <a:pt x="2144" y="644"/>
                  </a:lnTo>
                  <a:lnTo>
                    <a:pt x="2130" y="681"/>
                  </a:lnTo>
                  <a:lnTo>
                    <a:pt x="2124" y="697"/>
                  </a:lnTo>
                  <a:lnTo>
                    <a:pt x="2116" y="714"/>
                  </a:lnTo>
                  <a:lnTo>
                    <a:pt x="2109" y="728"/>
                  </a:lnTo>
                  <a:lnTo>
                    <a:pt x="2101" y="742"/>
                  </a:lnTo>
                  <a:lnTo>
                    <a:pt x="2092" y="753"/>
                  </a:lnTo>
                  <a:lnTo>
                    <a:pt x="2083" y="765"/>
                  </a:lnTo>
                  <a:lnTo>
                    <a:pt x="2073" y="774"/>
                  </a:lnTo>
                  <a:lnTo>
                    <a:pt x="2063" y="781"/>
                  </a:lnTo>
                  <a:lnTo>
                    <a:pt x="2062" y="781"/>
                  </a:lnTo>
                  <a:lnTo>
                    <a:pt x="2060" y="781"/>
                  </a:lnTo>
                  <a:lnTo>
                    <a:pt x="2059" y="781"/>
                  </a:lnTo>
                  <a:lnTo>
                    <a:pt x="2058" y="783"/>
                  </a:lnTo>
                  <a:lnTo>
                    <a:pt x="2056" y="783"/>
                  </a:lnTo>
                  <a:lnTo>
                    <a:pt x="2055" y="781"/>
                  </a:lnTo>
                  <a:lnTo>
                    <a:pt x="2055" y="748"/>
                  </a:lnTo>
                  <a:lnTo>
                    <a:pt x="2055" y="712"/>
                  </a:lnTo>
                  <a:lnTo>
                    <a:pt x="2056" y="674"/>
                  </a:lnTo>
                  <a:lnTo>
                    <a:pt x="2058" y="636"/>
                  </a:lnTo>
                  <a:lnTo>
                    <a:pt x="2056" y="617"/>
                  </a:lnTo>
                  <a:lnTo>
                    <a:pt x="2055" y="598"/>
                  </a:lnTo>
                  <a:lnTo>
                    <a:pt x="2054" y="580"/>
                  </a:lnTo>
                  <a:lnTo>
                    <a:pt x="2051" y="562"/>
                  </a:lnTo>
                  <a:lnTo>
                    <a:pt x="2049" y="544"/>
                  </a:lnTo>
                  <a:lnTo>
                    <a:pt x="2044" y="527"/>
                  </a:lnTo>
                  <a:lnTo>
                    <a:pt x="2039" y="512"/>
                  </a:lnTo>
                  <a:lnTo>
                    <a:pt x="2032" y="498"/>
                  </a:lnTo>
                  <a:lnTo>
                    <a:pt x="2030" y="494"/>
                  </a:lnTo>
                  <a:lnTo>
                    <a:pt x="2027" y="492"/>
                  </a:lnTo>
                  <a:lnTo>
                    <a:pt x="2024" y="490"/>
                  </a:lnTo>
                  <a:lnTo>
                    <a:pt x="2022" y="489"/>
                  </a:lnTo>
                  <a:lnTo>
                    <a:pt x="2017" y="489"/>
                  </a:lnTo>
                  <a:lnTo>
                    <a:pt x="2010" y="492"/>
                  </a:lnTo>
                  <a:lnTo>
                    <a:pt x="2003" y="495"/>
                  </a:lnTo>
                  <a:lnTo>
                    <a:pt x="1996" y="501"/>
                  </a:lnTo>
                  <a:lnTo>
                    <a:pt x="1989" y="508"/>
                  </a:lnTo>
                  <a:lnTo>
                    <a:pt x="1981" y="517"/>
                  </a:lnTo>
                  <a:lnTo>
                    <a:pt x="1966" y="535"/>
                  </a:lnTo>
                  <a:lnTo>
                    <a:pt x="1952" y="554"/>
                  </a:lnTo>
                  <a:lnTo>
                    <a:pt x="1938" y="571"/>
                  </a:lnTo>
                  <a:lnTo>
                    <a:pt x="1925" y="582"/>
                  </a:lnTo>
                  <a:lnTo>
                    <a:pt x="1906" y="595"/>
                  </a:lnTo>
                  <a:lnTo>
                    <a:pt x="1885" y="608"/>
                  </a:lnTo>
                  <a:lnTo>
                    <a:pt x="1864" y="618"/>
                  </a:lnTo>
                  <a:lnTo>
                    <a:pt x="1842" y="627"/>
                  </a:lnTo>
                  <a:lnTo>
                    <a:pt x="1819" y="636"/>
                  </a:lnTo>
                  <a:lnTo>
                    <a:pt x="1796" y="642"/>
                  </a:lnTo>
                  <a:lnTo>
                    <a:pt x="1772" y="649"/>
                  </a:lnTo>
                  <a:lnTo>
                    <a:pt x="1749" y="655"/>
                  </a:lnTo>
                  <a:lnTo>
                    <a:pt x="1700" y="667"/>
                  </a:lnTo>
                  <a:lnTo>
                    <a:pt x="1653" y="677"/>
                  </a:lnTo>
                  <a:lnTo>
                    <a:pt x="1630" y="683"/>
                  </a:lnTo>
                  <a:lnTo>
                    <a:pt x="1608" y="689"/>
                  </a:lnTo>
                  <a:lnTo>
                    <a:pt x="1587" y="697"/>
                  </a:lnTo>
                  <a:lnTo>
                    <a:pt x="1566" y="705"/>
                  </a:lnTo>
                  <a:lnTo>
                    <a:pt x="1546" y="714"/>
                  </a:lnTo>
                  <a:lnTo>
                    <a:pt x="1527" y="725"/>
                  </a:lnTo>
                  <a:lnTo>
                    <a:pt x="1509" y="737"/>
                  </a:lnTo>
                  <a:lnTo>
                    <a:pt x="1491" y="751"/>
                  </a:lnTo>
                  <a:lnTo>
                    <a:pt x="1474" y="766"/>
                  </a:lnTo>
                  <a:lnTo>
                    <a:pt x="1458" y="783"/>
                  </a:lnTo>
                  <a:lnTo>
                    <a:pt x="1442" y="799"/>
                  </a:lnTo>
                  <a:lnTo>
                    <a:pt x="1428" y="818"/>
                  </a:lnTo>
                  <a:lnTo>
                    <a:pt x="1414" y="838"/>
                  </a:lnTo>
                  <a:lnTo>
                    <a:pt x="1402" y="857"/>
                  </a:lnTo>
                  <a:lnTo>
                    <a:pt x="1389" y="878"/>
                  </a:lnTo>
                  <a:lnTo>
                    <a:pt x="1376" y="900"/>
                  </a:lnTo>
                  <a:lnTo>
                    <a:pt x="1353" y="944"/>
                  </a:lnTo>
                  <a:lnTo>
                    <a:pt x="1330" y="991"/>
                  </a:lnTo>
                  <a:lnTo>
                    <a:pt x="1288" y="1084"/>
                  </a:lnTo>
                  <a:lnTo>
                    <a:pt x="1245" y="1176"/>
                  </a:lnTo>
                  <a:lnTo>
                    <a:pt x="1222" y="1220"/>
                  </a:lnTo>
                  <a:lnTo>
                    <a:pt x="1199" y="1261"/>
                  </a:lnTo>
                  <a:lnTo>
                    <a:pt x="1186" y="1280"/>
                  </a:lnTo>
                  <a:lnTo>
                    <a:pt x="1173" y="1298"/>
                  </a:lnTo>
                  <a:lnTo>
                    <a:pt x="1159" y="1316"/>
                  </a:lnTo>
                  <a:lnTo>
                    <a:pt x="1145" y="1333"/>
                  </a:lnTo>
                  <a:lnTo>
                    <a:pt x="1112" y="1371"/>
                  </a:lnTo>
                  <a:lnTo>
                    <a:pt x="1077" y="1413"/>
                  </a:lnTo>
                  <a:lnTo>
                    <a:pt x="1043" y="1458"/>
                  </a:lnTo>
                  <a:lnTo>
                    <a:pt x="1008" y="1503"/>
                  </a:lnTo>
                  <a:lnTo>
                    <a:pt x="971" y="1549"/>
                  </a:lnTo>
                  <a:lnTo>
                    <a:pt x="934" y="1593"/>
                  </a:lnTo>
                  <a:lnTo>
                    <a:pt x="915" y="1615"/>
                  </a:lnTo>
                  <a:lnTo>
                    <a:pt x="896" y="1637"/>
                  </a:lnTo>
                  <a:lnTo>
                    <a:pt x="876" y="1657"/>
                  </a:lnTo>
                  <a:lnTo>
                    <a:pt x="855" y="1676"/>
                  </a:lnTo>
                  <a:lnTo>
                    <a:pt x="853" y="1677"/>
                  </a:lnTo>
                  <a:lnTo>
                    <a:pt x="848" y="1676"/>
                  </a:lnTo>
                  <a:lnTo>
                    <a:pt x="841" y="1674"/>
                  </a:lnTo>
                  <a:lnTo>
                    <a:pt x="835" y="1670"/>
                  </a:lnTo>
                  <a:lnTo>
                    <a:pt x="828" y="1665"/>
                  </a:lnTo>
                  <a:lnTo>
                    <a:pt x="823" y="1661"/>
                  </a:lnTo>
                  <a:lnTo>
                    <a:pt x="819" y="1657"/>
                  </a:lnTo>
                  <a:lnTo>
                    <a:pt x="817" y="1653"/>
                  </a:lnTo>
                  <a:lnTo>
                    <a:pt x="817" y="1642"/>
                  </a:lnTo>
                  <a:lnTo>
                    <a:pt x="814" y="1630"/>
                  </a:lnTo>
                  <a:lnTo>
                    <a:pt x="812" y="1620"/>
                  </a:lnTo>
                  <a:lnTo>
                    <a:pt x="808" y="1611"/>
                  </a:lnTo>
                  <a:lnTo>
                    <a:pt x="803" y="1602"/>
                  </a:lnTo>
                  <a:lnTo>
                    <a:pt x="798" y="1594"/>
                  </a:lnTo>
                  <a:lnTo>
                    <a:pt x="793" y="1587"/>
                  </a:lnTo>
                  <a:lnTo>
                    <a:pt x="785" y="1580"/>
                  </a:lnTo>
                  <a:lnTo>
                    <a:pt x="779" y="1574"/>
                  </a:lnTo>
                  <a:lnTo>
                    <a:pt x="771" y="1569"/>
                  </a:lnTo>
                  <a:lnTo>
                    <a:pt x="762" y="1565"/>
                  </a:lnTo>
                  <a:lnTo>
                    <a:pt x="754" y="1561"/>
                  </a:lnTo>
                  <a:lnTo>
                    <a:pt x="745" y="1557"/>
                  </a:lnTo>
                  <a:lnTo>
                    <a:pt x="735" y="1555"/>
                  </a:lnTo>
                  <a:lnTo>
                    <a:pt x="726" y="1552"/>
                  </a:lnTo>
                  <a:lnTo>
                    <a:pt x="716" y="1551"/>
                  </a:lnTo>
                  <a:lnTo>
                    <a:pt x="696" y="1550"/>
                  </a:lnTo>
                  <a:lnTo>
                    <a:pt x="675" y="1550"/>
                  </a:lnTo>
                  <a:lnTo>
                    <a:pt x="655" y="1552"/>
                  </a:lnTo>
                  <a:lnTo>
                    <a:pt x="634" y="1557"/>
                  </a:lnTo>
                  <a:lnTo>
                    <a:pt x="615" y="1564"/>
                  </a:lnTo>
                  <a:lnTo>
                    <a:pt x="597" y="1572"/>
                  </a:lnTo>
                  <a:lnTo>
                    <a:pt x="579" y="1582"/>
                  </a:lnTo>
                  <a:lnTo>
                    <a:pt x="565" y="1592"/>
                  </a:lnTo>
                  <a:lnTo>
                    <a:pt x="555" y="1602"/>
                  </a:lnTo>
                  <a:lnTo>
                    <a:pt x="545" y="1615"/>
                  </a:lnTo>
                  <a:lnTo>
                    <a:pt x="535" y="1629"/>
                  </a:lnTo>
                  <a:lnTo>
                    <a:pt x="526" y="1646"/>
                  </a:lnTo>
                  <a:lnTo>
                    <a:pt x="507" y="1681"/>
                  </a:lnTo>
                  <a:lnTo>
                    <a:pt x="489" y="1721"/>
                  </a:lnTo>
                  <a:lnTo>
                    <a:pt x="474" y="1762"/>
                  </a:lnTo>
                  <a:lnTo>
                    <a:pt x="458" y="1800"/>
                  </a:lnTo>
                  <a:lnTo>
                    <a:pt x="445" y="1833"/>
                  </a:lnTo>
                  <a:lnTo>
                    <a:pt x="435" y="1860"/>
                  </a:lnTo>
                  <a:lnTo>
                    <a:pt x="429" y="1873"/>
                  </a:lnTo>
                  <a:lnTo>
                    <a:pt x="420" y="1886"/>
                  </a:lnTo>
                  <a:lnTo>
                    <a:pt x="408" y="1898"/>
                  </a:lnTo>
                  <a:lnTo>
                    <a:pt x="396" y="1910"/>
                  </a:lnTo>
                  <a:lnTo>
                    <a:pt x="382" y="1923"/>
                  </a:lnTo>
                  <a:lnTo>
                    <a:pt x="366" y="1934"/>
                  </a:lnTo>
                  <a:lnTo>
                    <a:pt x="350" y="1944"/>
                  </a:lnTo>
                  <a:lnTo>
                    <a:pt x="333" y="1956"/>
                  </a:lnTo>
                  <a:lnTo>
                    <a:pt x="297" y="1976"/>
                  </a:lnTo>
                  <a:lnTo>
                    <a:pt x="264" y="1995"/>
                  </a:lnTo>
                  <a:lnTo>
                    <a:pt x="232" y="2013"/>
                  </a:lnTo>
                  <a:lnTo>
                    <a:pt x="207" y="2028"/>
                  </a:lnTo>
                  <a:lnTo>
                    <a:pt x="193" y="2037"/>
                  </a:lnTo>
                  <a:lnTo>
                    <a:pt x="180" y="2048"/>
                  </a:lnTo>
                  <a:lnTo>
                    <a:pt x="166" y="2060"/>
                  </a:lnTo>
                  <a:lnTo>
                    <a:pt x="152" y="2073"/>
                  </a:lnTo>
                  <a:lnTo>
                    <a:pt x="138" y="2087"/>
                  </a:lnTo>
                  <a:lnTo>
                    <a:pt x="125" y="2101"/>
                  </a:lnTo>
                  <a:lnTo>
                    <a:pt x="111" y="2117"/>
                  </a:lnTo>
                  <a:lnTo>
                    <a:pt x="100" y="2133"/>
                  </a:lnTo>
                  <a:lnTo>
                    <a:pt x="87" y="2148"/>
                  </a:lnTo>
                  <a:lnTo>
                    <a:pt x="75" y="2166"/>
                  </a:lnTo>
                  <a:lnTo>
                    <a:pt x="65" y="2183"/>
                  </a:lnTo>
                  <a:lnTo>
                    <a:pt x="55" y="2200"/>
                  </a:lnTo>
                  <a:lnTo>
                    <a:pt x="47" y="2216"/>
                  </a:lnTo>
                  <a:lnTo>
                    <a:pt x="41" y="2234"/>
                  </a:lnTo>
                  <a:lnTo>
                    <a:pt x="34" y="2249"/>
                  </a:lnTo>
                  <a:lnTo>
                    <a:pt x="31" y="2266"/>
                  </a:lnTo>
                  <a:lnTo>
                    <a:pt x="19" y="2331"/>
                  </a:lnTo>
                  <a:lnTo>
                    <a:pt x="10" y="2395"/>
                  </a:lnTo>
                  <a:lnTo>
                    <a:pt x="4" y="2459"/>
                  </a:lnTo>
                  <a:lnTo>
                    <a:pt x="1" y="2522"/>
                  </a:lnTo>
                  <a:lnTo>
                    <a:pt x="0" y="2585"/>
                  </a:lnTo>
                  <a:lnTo>
                    <a:pt x="3" y="2646"/>
                  </a:lnTo>
                  <a:lnTo>
                    <a:pt x="6" y="2708"/>
                  </a:lnTo>
                  <a:lnTo>
                    <a:pt x="13" y="2769"/>
                  </a:lnTo>
                  <a:lnTo>
                    <a:pt x="22" y="2830"/>
                  </a:lnTo>
                  <a:lnTo>
                    <a:pt x="32" y="2890"/>
                  </a:lnTo>
                  <a:lnTo>
                    <a:pt x="45" y="2950"/>
                  </a:lnTo>
                  <a:lnTo>
                    <a:pt x="59" y="3010"/>
                  </a:lnTo>
                  <a:lnTo>
                    <a:pt x="74" y="3069"/>
                  </a:lnTo>
                  <a:lnTo>
                    <a:pt x="91" y="3129"/>
                  </a:lnTo>
                  <a:lnTo>
                    <a:pt x="108" y="3187"/>
                  </a:lnTo>
                  <a:lnTo>
                    <a:pt x="128" y="3246"/>
                  </a:lnTo>
                  <a:lnTo>
                    <a:pt x="147" y="3305"/>
                  </a:lnTo>
                  <a:lnTo>
                    <a:pt x="168" y="3362"/>
                  </a:lnTo>
                  <a:lnTo>
                    <a:pt x="190" y="3421"/>
                  </a:lnTo>
                  <a:lnTo>
                    <a:pt x="212" y="3480"/>
                  </a:lnTo>
                  <a:lnTo>
                    <a:pt x="257" y="3596"/>
                  </a:lnTo>
                  <a:lnTo>
                    <a:pt x="302" y="3713"/>
                  </a:lnTo>
                  <a:lnTo>
                    <a:pt x="347" y="3830"/>
                  </a:lnTo>
                  <a:lnTo>
                    <a:pt x="389" y="3948"/>
                  </a:lnTo>
                  <a:lnTo>
                    <a:pt x="410" y="4007"/>
                  </a:lnTo>
                  <a:lnTo>
                    <a:pt x="430" y="4067"/>
                  </a:lnTo>
                  <a:lnTo>
                    <a:pt x="448" y="4126"/>
                  </a:lnTo>
                  <a:lnTo>
                    <a:pt x="466" y="4187"/>
                  </a:lnTo>
                  <a:lnTo>
                    <a:pt x="477" y="4221"/>
                  </a:lnTo>
                  <a:lnTo>
                    <a:pt x="490" y="4260"/>
                  </a:lnTo>
                  <a:lnTo>
                    <a:pt x="504" y="4299"/>
                  </a:lnTo>
                  <a:lnTo>
                    <a:pt x="519" y="4339"/>
                  </a:lnTo>
                  <a:lnTo>
                    <a:pt x="534" y="4380"/>
                  </a:lnTo>
                  <a:lnTo>
                    <a:pt x="548" y="4419"/>
                  </a:lnTo>
                  <a:lnTo>
                    <a:pt x="553" y="4438"/>
                  </a:lnTo>
                  <a:lnTo>
                    <a:pt x="558" y="4458"/>
                  </a:lnTo>
                  <a:lnTo>
                    <a:pt x="562" y="4475"/>
                  </a:lnTo>
                  <a:lnTo>
                    <a:pt x="565" y="4493"/>
                  </a:lnTo>
                  <a:lnTo>
                    <a:pt x="569" y="4520"/>
                  </a:lnTo>
                  <a:lnTo>
                    <a:pt x="571" y="4548"/>
                  </a:lnTo>
                  <a:lnTo>
                    <a:pt x="571" y="4576"/>
                  </a:lnTo>
                  <a:lnTo>
                    <a:pt x="569" y="4606"/>
                  </a:lnTo>
                  <a:lnTo>
                    <a:pt x="565" y="4664"/>
                  </a:lnTo>
                  <a:lnTo>
                    <a:pt x="560" y="4723"/>
                  </a:lnTo>
                  <a:lnTo>
                    <a:pt x="557" y="4752"/>
                  </a:lnTo>
                  <a:lnTo>
                    <a:pt x="555" y="4782"/>
                  </a:lnTo>
                  <a:lnTo>
                    <a:pt x="553" y="4811"/>
                  </a:lnTo>
                  <a:lnTo>
                    <a:pt x="553" y="4840"/>
                  </a:lnTo>
                  <a:lnTo>
                    <a:pt x="553" y="4869"/>
                  </a:lnTo>
                  <a:lnTo>
                    <a:pt x="555" y="4897"/>
                  </a:lnTo>
                  <a:lnTo>
                    <a:pt x="559" y="4925"/>
                  </a:lnTo>
                  <a:lnTo>
                    <a:pt x="565" y="4951"/>
                  </a:lnTo>
                  <a:lnTo>
                    <a:pt x="567" y="4953"/>
                  </a:lnTo>
                  <a:lnTo>
                    <a:pt x="569" y="4951"/>
                  </a:lnTo>
                  <a:lnTo>
                    <a:pt x="572" y="4949"/>
                  </a:lnTo>
                  <a:lnTo>
                    <a:pt x="576" y="4945"/>
                  </a:lnTo>
                  <a:lnTo>
                    <a:pt x="579" y="4940"/>
                  </a:lnTo>
                  <a:lnTo>
                    <a:pt x="582" y="4935"/>
                  </a:lnTo>
                  <a:lnTo>
                    <a:pt x="586" y="4931"/>
                  </a:lnTo>
                  <a:lnTo>
                    <a:pt x="588" y="4929"/>
                  </a:lnTo>
                  <a:lnTo>
                    <a:pt x="591" y="4927"/>
                  </a:lnTo>
                  <a:lnTo>
                    <a:pt x="594" y="4929"/>
                  </a:lnTo>
                  <a:lnTo>
                    <a:pt x="597" y="4931"/>
                  </a:lnTo>
                  <a:lnTo>
                    <a:pt x="601" y="4935"/>
                  </a:lnTo>
                  <a:lnTo>
                    <a:pt x="604" y="4939"/>
                  </a:lnTo>
                  <a:lnTo>
                    <a:pt x="608" y="4943"/>
                  </a:lnTo>
                  <a:lnTo>
                    <a:pt x="610" y="4948"/>
                  </a:lnTo>
                  <a:lnTo>
                    <a:pt x="611" y="4951"/>
                  </a:lnTo>
                  <a:lnTo>
                    <a:pt x="611" y="4957"/>
                  </a:lnTo>
                  <a:lnTo>
                    <a:pt x="611" y="4960"/>
                  </a:lnTo>
                  <a:lnTo>
                    <a:pt x="610" y="4966"/>
                  </a:lnTo>
                  <a:lnTo>
                    <a:pt x="608" y="4969"/>
                  </a:lnTo>
                  <a:lnTo>
                    <a:pt x="602" y="4980"/>
                  </a:lnTo>
                  <a:lnTo>
                    <a:pt x="596" y="4988"/>
                  </a:lnTo>
                  <a:lnTo>
                    <a:pt x="590" y="4997"/>
                  </a:lnTo>
                  <a:lnTo>
                    <a:pt x="586" y="5006"/>
                  </a:lnTo>
                  <a:lnTo>
                    <a:pt x="585" y="5010"/>
                  </a:lnTo>
                  <a:lnTo>
                    <a:pt x="585" y="5014"/>
                  </a:lnTo>
                  <a:lnTo>
                    <a:pt x="586" y="5018"/>
                  </a:lnTo>
                  <a:lnTo>
                    <a:pt x="588" y="5020"/>
                  </a:lnTo>
                  <a:lnTo>
                    <a:pt x="600" y="5033"/>
                  </a:lnTo>
                  <a:lnTo>
                    <a:pt x="611" y="5045"/>
                  </a:lnTo>
                  <a:lnTo>
                    <a:pt x="623" y="5052"/>
                  </a:lnTo>
                  <a:lnTo>
                    <a:pt x="633" y="5059"/>
                  </a:lnTo>
                  <a:lnTo>
                    <a:pt x="645" y="5064"/>
                  </a:lnTo>
                  <a:lnTo>
                    <a:pt x="655" y="5068"/>
                  </a:lnTo>
                  <a:lnTo>
                    <a:pt x="665" y="5069"/>
                  </a:lnTo>
                  <a:lnTo>
                    <a:pt x="675" y="5069"/>
                  </a:lnTo>
                  <a:lnTo>
                    <a:pt x="685" y="5066"/>
                  </a:lnTo>
                  <a:lnTo>
                    <a:pt x="696" y="5064"/>
                  </a:lnTo>
                  <a:lnTo>
                    <a:pt x="705" y="5060"/>
                  </a:lnTo>
                  <a:lnTo>
                    <a:pt x="715" y="5055"/>
                  </a:lnTo>
                  <a:lnTo>
                    <a:pt x="724" y="5048"/>
                  </a:lnTo>
                  <a:lnTo>
                    <a:pt x="733" y="5041"/>
                  </a:lnTo>
                  <a:lnTo>
                    <a:pt x="742" y="5033"/>
                  </a:lnTo>
                  <a:lnTo>
                    <a:pt x="751" y="5023"/>
                  </a:lnTo>
                  <a:lnTo>
                    <a:pt x="767" y="5004"/>
                  </a:lnTo>
                  <a:lnTo>
                    <a:pt x="784" y="4982"/>
                  </a:lnTo>
                  <a:lnTo>
                    <a:pt x="800" y="4959"/>
                  </a:lnTo>
                  <a:lnTo>
                    <a:pt x="814" y="4935"/>
                  </a:lnTo>
                  <a:lnTo>
                    <a:pt x="830" y="4912"/>
                  </a:lnTo>
                  <a:lnTo>
                    <a:pt x="844" y="4890"/>
                  </a:lnTo>
                  <a:lnTo>
                    <a:pt x="858" y="4870"/>
                  </a:lnTo>
                  <a:lnTo>
                    <a:pt x="871" y="4852"/>
                  </a:lnTo>
                  <a:lnTo>
                    <a:pt x="878" y="4842"/>
                  </a:lnTo>
                  <a:lnTo>
                    <a:pt x="886" y="4830"/>
                  </a:lnTo>
                  <a:lnTo>
                    <a:pt x="892" y="4819"/>
                  </a:lnTo>
                  <a:lnTo>
                    <a:pt x="899" y="4806"/>
                  </a:lnTo>
                  <a:lnTo>
                    <a:pt x="910" y="4779"/>
                  </a:lnTo>
                  <a:lnTo>
                    <a:pt x="920" y="4752"/>
                  </a:lnTo>
                  <a:lnTo>
                    <a:pt x="929" y="4724"/>
                  </a:lnTo>
                  <a:lnTo>
                    <a:pt x="939" y="4697"/>
                  </a:lnTo>
                  <a:lnTo>
                    <a:pt x="950" y="4671"/>
                  </a:lnTo>
                  <a:lnTo>
                    <a:pt x="962" y="4645"/>
                  </a:lnTo>
                  <a:lnTo>
                    <a:pt x="966" y="4641"/>
                  </a:lnTo>
                  <a:lnTo>
                    <a:pt x="970" y="4637"/>
                  </a:lnTo>
                  <a:lnTo>
                    <a:pt x="975" y="4636"/>
                  </a:lnTo>
                  <a:lnTo>
                    <a:pt x="980" y="4634"/>
                  </a:lnTo>
                  <a:lnTo>
                    <a:pt x="985" y="4634"/>
                  </a:lnTo>
                  <a:lnTo>
                    <a:pt x="989" y="4635"/>
                  </a:lnTo>
                  <a:lnTo>
                    <a:pt x="992" y="4636"/>
                  </a:lnTo>
                  <a:lnTo>
                    <a:pt x="993" y="4639"/>
                  </a:lnTo>
                  <a:lnTo>
                    <a:pt x="993" y="4646"/>
                  </a:lnTo>
                  <a:lnTo>
                    <a:pt x="993" y="4655"/>
                  </a:lnTo>
                  <a:lnTo>
                    <a:pt x="992" y="4664"/>
                  </a:lnTo>
                  <a:lnTo>
                    <a:pt x="989" y="4673"/>
                  </a:lnTo>
                  <a:lnTo>
                    <a:pt x="983" y="4690"/>
                  </a:lnTo>
                  <a:lnTo>
                    <a:pt x="975" y="4708"/>
                  </a:lnTo>
                  <a:lnTo>
                    <a:pt x="954" y="4743"/>
                  </a:lnTo>
                  <a:lnTo>
                    <a:pt x="931" y="4778"/>
                  </a:lnTo>
                  <a:lnTo>
                    <a:pt x="919" y="4796"/>
                  </a:lnTo>
                  <a:lnTo>
                    <a:pt x="910" y="4814"/>
                  </a:lnTo>
                  <a:lnTo>
                    <a:pt x="901" y="4830"/>
                  </a:lnTo>
                  <a:lnTo>
                    <a:pt x="895" y="4848"/>
                  </a:lnTo>
                  <a:lnTo>
                    <a:pt x="892" y="4856"/>
                  </a:lnTo>
                  <a:lnTo>
                    <a:pt x="891" y="4865"/>
                  </a:lnTo>
                  <a:lnTo>
                    <a:pt x="891" y="4872"/>
                  </a:lnTo>
                  <a:lnTo>
                    <a:pt x="891" y="4881"/>
                  </a:lnTo>
                  <a:lnTo>
                    <a:pt x="892" y="4889"/>
                  </a:lnTo>
                  <a:lnTo>
                    <a:pt x="894" y="4898"/>
                  </a:lnTo>
                  <a:lnTo>
                    <a:pt x="897" y="4906"/>
                  </a:lnTo>
                  <a:lnTo>
                    <a:pt x="901" y="4913"/>
                  </a:lnTo>
                  <a:lnTo>
                    <a:pt x="905" y="4917"/>
                  </a:lnTo>
                  <a:lnTo>
                    <a:pt x="909" y="4920"/>
                  </a:lnTo>
                  <a:lnTo>
                    <a:pt x="914" y="4920"/>
                  </a:lnTo>
                  <a:lnTo>
                    <a:pt x="920" y="4920"/>
                  </a:lnTo>
                  <a:lnTo>
                    <a:pt x="927" y="4917"/>
                  </a:lnTo>
                  <a:lnTo>
                    <a:pt x="933" y="4913"/>
                  </a:lnTo>
                  <a:lnTo>
                    <a:pt x="942" y="4908"/>
                  </a:lnTo>
                  <a:lnTo>
                    <a:pt x="950" y="4902"/>
                  </a:lnTo>
                  <a:lnTo>
                    <a:pt x="968" y="4885"/>
                  </a:lnTo>
                  <a:lnTo>
                    <a:pt x="987" y="4866"/>
                  </a:lnTo>
                  <a:lnTo>
                    <a:pt x="1006" y="4844"/>
                  </a:lnTo>
                  <a:lnTo>
                    <a:pt x="1026" y="4820"/>
                  </a:lnTo>
                  <a:lnTo>
                    <a:pt x="1047" y="4794"/>
                  </a:lnTo>
                  <a:lnTo>
                    <a:pt x="1066" y="4769"/>
                  </a:lnTo>
                  <a:lnTo>
                    <a:pt x="1084" y="4743"/>
                  </a:lnTo>
                  <a:lnTo>
                    <a:pt x="1099" y="4719"/>
                  </a:lnTo>
                  <a:lnTo>
                    <a:pt x="1114" y="4696"/>
                  </a:lnTo>
                  <a:lnTo>
                    <a:pt x="1126" y="4676"/>
                  </a:lnTo>
                  <a:lnTo>
                    <a:pt x="1133" y="4659"/>
                  </a:lnTo>
                  <a:lnTo>
                    <a:pt x="1139" y="4645"/>
                  </a:lnTo>
                  <a:lnTo>
                    <a:pt x="1137" y="4641"/>
                  </a:lnTo>
                  <a:lnTo>
                    <a:pt x="1135" y="4637"/>
                  </a:lnTo>
                  <a:lnTo>
                    <a:pt x="1131" y="4634"/>
                  </a:lnTo>
                  <a:lnTo>
                    <a:pt x="1127" y="4630"/>
                  </a:lnTo>
                  <a:lnTo>
                    <a:pt x="1123" y="4626"/>
                  </a:lnTo>
                  <a:lnTo>
                    <a:pt x="1121" y="4622"/>
                  </a:lnTo>
                  <a:lnTo>
                    <a:pt x="1119" y="4620"/>
                  </a:lnTo>
                  <a:lnTo>
                    <a:pt x="1119" y="4618"/>
                  </a:lnTo>
                  <a:lnTo>
                    <a:pt x="1121" y="4617"/>
                  </a:lnTo>
                  <a:lnTo>
                    <a:pt x="1123" y="4615"/>
                  </a:lnTo>
                  <a:lnTo>
                    <a:pt x="1135" y="4606"/>
                  </a:lnTo>
                  <a:lnTo>
                    <a:pt x="1146" y="4594"/>
                  </a:lnTo>
                  <a:lnTo>
                    <a:pt x="1155" y="4581"/>
                  </a:lnTo>
                  <a:lnTo>
                    <a:pt x="1164" y="4569"/>
                  </a:lnTo>
                  <a:lnTo>
                    <a:pt x="1171" y="4555"/>
                  </a:lnTo>
                  <a:lnTo>
                    <a:pt x="1177" y="4540"/>
                  </a:lnTo>
                  <a:lnTo>
                    <a:pt x="1182" y="4525"/>
                  </a:lnTo>
                  <a:lnTo>
                    <a:pt x="1187" y="4510"/>
                  </a:lnTo>
                  <a:lnTo>
                    <a:pt x="1195" y="4478"/>
                  </a:lnTo>
                  <a:lnTo>
                    <a:pt x="1201" y="4445"/>
                  </a:lnTo>
                  <a:lnTo>
                    <a:pt x="1208" y="4414"/>
                  </a:lnTo>
                  <a:lnTo>
                    <a:pt x="1215" y="4386"/>
                  </a:lnTo>
                  <a:lnTo>
                    <a:pt x="1216" y="4382"/>
                  </a:lnTo>
                  <a:lnTo>
                    <a:pt x="1219" y="4381"/>
                  </a:lnTo>
                  <a:lnTo>
                    <a:pt x="1222" y="4381"/>
                  </a:lnTo>
                  <a:lnTo>
                    <a:pt x="1225" y="4381"/>
                  </a:lnTo>
                  <a:lnTo>
                    <a:pt x="1233" y="4386"/>
                  </a:lnTo>
                  <a:lnTo>
                    <a:pt x="1242" y="4392"/>
                  </a:lnTo>
                  <a:lnTo>
                    <a:pt x="1252" y="4400"/>
                  </a:lnTo>
                  <a:lnTo>
                    <a:pt x="1261" y="4406"/>
                  </a:lnTo>
                  <a:lnTo>
                    <a:pt x="1265" y="4408"/>
                  </a:lnTo>
                  <a:lnTo>
                    <a:pt x="1270" y="4409"/>
                  </a:lnTo>
                  <a:lnTo>
                    <a:pt x="1273" y="4409"/>
                  </a:lnTo>
                  <a:lnTo>
                    <a:pt x="1275" y="4408"/>
                  </a:lnTo>
                  <a:lnTo>
                    <a:pt x="1296" y="4392"/>
                  </a:lnTo>
                  <a:lnTo>
                    <a:pt x="1316" y="4373"/>
                  </a:lnTo>
                  <a:lnTo>
                    <a:pt x="1336" y="4352"/>
                  </a:lnTo>
                  <a:lnTo>
                    <a:pt x="1358" y="4329"/>
                  </a:lnTo>
                  <a:lnTo>
                    <a:pt x="1380" y="4303"/>
                  </a:lnTo>
                  <a:lnTo>
                    <a:pt x="1400" y="4276"/>
                  </a:lnTo>
                  <a:lnTo>
                    <a:pt x="1421" y="4248"/>
                  </a:lnTo>
                  <a:lnTo>
                    <a:pt x="1441" y="4220"/>
                  </a:lnTo>
                  <a:lnTo>
                    <a:pt x="1459" y="4191"/>
                  </a:lnTo>
                  <a:lnTo>
                    <a:pt x="1477" y="4161"/>
                  </a:lnTo>
                  <a:lnTo>
                    <a:pt x="1492" y="4132"/>
                  </a:lnTo>
                  <a:lnTo>
                    <a:pt x="1506" y="4103"/>
                  </a:lnTo>
                  <a:lnTo>
                    <a:pt x="1518" y="4075"/>
                  </a:lnTo>
                  <a:lnTo>
                    <a:pt x="1527" y="4046"/>
                  </a:lnTo>
                  <a:lnTo>
                    <a:pt x="1529" y="4032"/>
                  </a:lnTo>
                  <a:lnTo>
                    <a:pt x="1532" y="4020"/>
                  </a:lnTo>
                  <a:lnTo>
                    <a:pt x="1534" y="4007"/>
                  </a:lnTo>
                  <a:lnTo>
                    <a:pt x="1536" y="3995"/>
                  </a:lnTo>
                  <a:lnTo>
                    <a:pt x="1536" y="3993"/>
                  </a:lnTo>
                  <a:lnTo>
                    <a:pt x="1534" y="3990"/>
                  </a:lnTo>
                  <a:lnTo>
                    <a:pt x="1533" y="3989"/>
                  </a:lnTo>
                  <a:lnTo>
                    <a:pt x="1532" y="3987"/>
                  </a:lnTo>
                  <a:lnTo>
                    <a:pt x="1527" y="3985"/>
                  </a:lnTo>
                  <a:lnTo>
                    <a:pt x="1520" y="3985"/>
                  </a:lnTo>
                  <a:lnTo>
                    <a:pt x="1504" y="3987"/>
                  </a:lnTo>
                  <a:lnTo>
                    <a:pt x="1486" y="3990"/>
                  </a:lnTo>
                  <a:lnTo>
                    <a:pt x="1465" y="3994"/>
                  </a:lnTo>
                  <a:lnTo>
                    <a:pt x="1449" y="3997"/>
                  </a:lnTo>
                  <a:lnTo>
                    <a:pt x="1441" y="3997"/>
                  </a:lnTo>
                  <a:lnTo>
                    <a:pt x="1435" y="3995"/>
                  </a:lnTo>
                  <a:lnTo>
                    <a:pt x="1431" y="3992"/>
                  </a:lnTo>
                  <a:lnTo>
                    <a:pt x="1428" y="3988"/>
                  </a:lnTo>
                  <a:lnTo>
                    <a:pt x="1427" y="3978"/>
                  </a:lnTo>
                  <a:lnTo>
                    <a:pt x="1427" y="3965"/>
                  </a:lnTo>
                  <a:lnTo>
                    <a:pt x="1430" y="3953"/>
                  </a:lnTo>
                  <a:lnTo>
                    <a:pt x="1433" y="3941"/>
                  </a:lnTo>
                  <a:lnTo>
                    <a:pt x="1439" y="3927"/>
                  </a:lnTo>
                  <a:lnTo>
                    <a:pt x="1445" y="3914"/>
                  </a:lnTo>
                  <a:lnTo>
                    <a:pt x="1454" y="3900"/>
                  </a:lnTo>
                  <a:lnTo>
                    <a:pt x="1463" y="3886"/>
                  </a:lnTo>
                  <a:lnTo>
                    <a:pt x="1474" y="3872"/>
                  </a:lnTo>
                  <a:lnTo>
                    <a:pt x="1486" y="3859"/>
                  </a:lnTo>
                  <a:lnTo>
                    <a:pt x="1499" y="3845"/>
                  </a:lnTo>
                  <a:lnTo>
                    <a:pt x="1513" y="3832"/>
                  </a:lnTo>
                  <a:lnTo>
                    <a:pt x="1527" y="3819"/>
                  </a:lnTo>
                  <a:lnTo>
                    <a:pt x="1542" y="3807"/>
                  </a:lnTo>
                  <a:lnTo>
                    <a:pt x="1559" y="3795"/>
                  </a:lnTo>
                  <a:lnTo>
                    <a:pt x="1574" y="3785"/>
                  </a:lnTo>
                  <a:lnTo>
                    <a:pt x="1590" y="3775"/>
                  </a:lnTo>
                  <a:lnTo>
                    <a:pt x="1608" y="3766"/>
                  </a:lnTo>
                  <a:lnTo>
                    <a:pt x="1625" y="3758"/>
                  </a:lnTo>
                  <a:lnTo>
                    <a:pt x="1643" y="3752"/>
                  </a:lnTo>
                  <a:lnTo>
                    <a:pt x="1659" y="3747"/>
                  </a:lnTo>
                  <a:lnTo>
                    <a:pt x="1677" y="3743"/>
                  </a:lnTo>
                  <a:lnTo>
                    <a:pt x="1694" y="3741"/>
                  </a:lnTo>
                  <a:lnTo>
                    <a:pt x="1710" y="3740"/>
                  </a:lnTo>
                  <a:lnTo>
                    <a:pt x="1726" y="3743"/>
                  </a:lnTo>
                  <a:lnTo>
                    <a:pt x="1741" y="3745"/>
                  </a:lnTo>
                  <a:lnTo>
                    <a:pt x="1756" y="3750"/>
                  </a:lnTo>
                  <a:lnTo>
                    <a:pt x="1770" y="3758"/>
                  </a:lnTo>
                  <a:lnTo>
                    <a:pt x="1785" y="3768"/>
                  </a:lnTo>
                  <a:lnTo>
                    <a:pt x="1796" y="3780"/>
                  </a:lnTo>
                  <a:lnTo>
                    <a:pt x="1807" y="3794"/>
                  </a:lnTo>
                  <a:lnTo>
                    <a:pt x="1818" y="3812"/>
                  </a:lnTo>
                  <a:lnTo>
                    <a:pt x="1823" y="3819"/>
                  </a:lnTo>
                  <a:lnTo>
                    <a:pt x="1829" y="3824"/>
                  </a:lnTo>
                  <a:lnTo>
                    <a:pt x="1836" y="3827"/>
                  </a:lnTo>
                  <a:lnTo>
                    <a:pt x="1843" y="3827"/>
                  </a:lnTo>
                  <a:lnTo>
                    <a:pt x="1851" y="3824"/>
                  </a:lnTo>
                  <a:lnTo>
                    <a:pt x="1860" y="3819"/>
                  </a:lnTo>
                  <a:lnTo>
                    <a:pt x="1869" y="3812"/>
                  </a:lnTo>
                  <a:lnTo>
                    <a:pt x="1878" y="3803"/>
                  </a:lnTo>
                  <a:lnTo>
                    <a:pt x="1887" y="3791"/>
                  </a:lnTo>
                  <a:lnTo>
                    <a:pt x="1897" y="3780"/>
                  </a:lnTo>
                  <a:lnTo>
                    <a:pt x="1907" y="3766"/>
                  </a:lnTo>
                  <a:lnTo>
                    <a:pt x="1917" y="3749"/>
                  </a:lnTo>
                  <a:lnTo>
                    <a:pt x="1938" y="3716"/>
                  </a:lnTo>
                  <a:lnTo>
                    <a:pt x="1958" y="3678"/>
                  </a:lnTo>
                  <a:lnTo>
                    <a:pt x="1979" y="3638"/>
                  </a:lnTo>
                  <a:lnTo>
                    <a:pt x="1998" y="3597"/>
                  </a:lnTo>
                  <a:lnTo>
                    <a:pt x="2016" y="3555"/>
                  </a:lnTo>
                  <a:lnTo>
                    <a:pt x="2031" y="3517"/>
                  </a:lnTo>
                  <a:lnTo>
                    <a:pt x="2044" y="3480"/>
                  </a:lnTo>
                  <a:lnTo>
                    <a:pt x="2054" y="3447"/>
                  </a:lnTo>
                  <a:lnTo>
                    <a:pt x="2058" y="3433"/>
                  </a:lnTo>
                  <a:lnTo>
                    <a:pt x="2060" y="3420"/>
                  </a:lnTo>
                  <a:lnTo>
                    <a:pt x="2062" y="3408"/>
                  </a:lnTo>
                  <a:lnTo>
                    <a:pt x="2063" y="3398"/>
                  </a:lnTo>
                  <a:lnTo>
                    <a:pt x="2064" y="3366"/>
                  </a:lnTo>
                  <a:lnTo>
                    <a:pt x="2067" y="3333"/>
                  </a:lnTo>
                  <a:lnTo>
                    <a:pt x="2070" y="3301"/>
                  </a:lnTo>
                  <a:lnTo>
                    <a:pt x="2076" y="3269"/>
                  </a:lnTo>
                  <a:lnTo>
                    <a:pt x="2086" y="3205"/>
                  </a:lnTo>
                  <a:lnTo>
                    <a:pt x="2096" y="3143"/>
                  </a:lnTo>
                  <a:lnTo>
                    <a:pt x="2101" y="3112"/>
                  </a:lnTo>
                  <a:lnTo>
                    <a:pt x="2105" y="3080"/>
                  </a:lnTo>
                  <a:lnTo>
                    <a:pt x="2107" y="3050"/>
                  </a:lnTo>
                  <a:lnTo>
                    <a:pt x="2110" y="3018"/>
                  </a:lnTo>
                  <a:lnTo>
                    <a:pt x="2110" y="2987"/>
                  </a:lnTo>
                  <a:lnTo>
                    <a:pt x="2109" y="2955"/>
                  </a:lnTo>
                  <a:lnTo>
                    <a:pt x="2106" y="2925"/>
                  </a:lnTo>
                  <a:lnTo>
                    <a:pt x="2101" y="2893"/>
                  </a:lnTo>
                  <a:lnTo>
                    <a:pt x="2096" y="2875"/>
                  </a:lnTo>
                  <a:lnTo>
                    <a:pt x="2090" y="2857"/>
                  </a:lnTo>
                  <a:lnTo>
                    <a:pt x="2082" y="2839"/>
                  </a:lnTo>
                  <a:lnTo>
                    <a:pt x="2073" y="2824"/>
                  </a:lnTo>
                  <a:lnTo>
                    <a:pt x="2064" y="2808"/>
                  </a:lnTo>
                  <a:lnTo>
                    <a:pt x="2053" y="2794"/>
                  </a:lnTo>
                  <a:lnTo>
                    <a:pt x="2040" y="2782"/>
                  </a:lnTo>
                  <a:lnTo>
                    <a:pt x="2027" y="2769"/>
                  </a:lnTo>
                  <a:lnTo>
                    <a:pt x="2013" y="2757"/>
                  </a:lnTo>
                  <a:lnTo>
                    <a:pt x="1999" y="2746"/>
                  </a:lnTo>
                  <a:lnTo>
                    <a:pt x="1982" y="2736"/>
                  </a:lnTo>
                  <a:lnTo>
                    <a:pt x="1967" y="2725"/>
                  </a:lnTo>
                  <a:lnTo>
                    <a:pt x="1933" y="2706"/>
                  </a:lnTo>
                  <a:lnTo>
                    <a:pt x="1897" y="2688"/>
                  </a:lnTo>
                  <a:lnTo>
                    <a:pt x="1824" y="2655"/>
                  </a:lnTo>
                  <a:lnTo>
                    <a:pt x="1753" y="2622"/>
                  </a:lnTo>
                  <a:lnTo>
                    <a:pt x="1719" y="2604"/>
                  </a:lnTo>
                  <a:lnTo>
                    <a:pt x="1687" y="2585"/>
                  </a:lnTo>
                  <a:lnTo>
                    <a:pt x="1673" y="2575"/>
                  </a:lnTo>
                  <a:lnTo>
                    <a:pt x="1659" y="2565"/>
                  </a:lnTo>
                  <a:lnTo>
                    <a:pt x="1647" y="2553"/>
                  </a:lnTo>
                  <a:lnTo>
                    <a:pt x="1635" y="2540"/>
                  </a:lnTo>
                  <a:lnTo>
                    <a:pt x="1619" y="2522"/>
                  </a:lnTo>
                  <a:lnTo>
                    <a:pt x="1603" y="2499"/>
                  </a:lnTo>
                  <a:lnTo>
                    <a:pt x="1588" y="2473"/>
                  </a:lnTo>
                  <a:lnTo>
                    <a:pt x="1574" y="2443"/>
                  </a:lnTo>
                  <a:lnTo>
                    <a:pt x="1560" y="2411"/>
                  </a:lnTo>
                  <a:lnTo>
                    <a:pt x="1546" y="2378"/>
                  </a:lnTo>
                  <a:lnTo>
                    <a:pt x="1533" y="2344"/>
                  </a:lnTo>
                  <a:lnTo>
                    <a:pt x="1522" y="2308"/>
                  </a:lnTo>
                  <a:lnTo>
                    <a:pt x="1510" y="2272"/>
                  </a:lnTo>
                  <a:lnTo>
                    <a:pt x="1499" y="2237"/>
                  </a:lnTo>
                  <a:lnTo>
                    <a:pt x="1490" y="2201"/>
                  </a:lnTo>
                  <a:lnTo>
                    <a:pt x="1481" y="2166"/>
                  </a:lnTo>
                  <a:lnTo>
                    <a:pt x="1473" y="2134"/>
                  </a:lnTo>
                  <a:lnTo>
                    <a:pt x="1468" y="2104"/>
                  </a:lnTo>
                  <a:lnTo>
                    <a:pt x="1463" y="2076"/>
                  </a:lnTo>
                  <a:lnTo>
                    <a:pt x="1459" y="2051"/>
                  </a:lnTo>
                  <a:lnTo>
                    <a:pt x="1458" y="2040"/>
                  </a:lnTo>
                  <a:lnTo>
                    <a:pt x="1458" y="2027"/>
                  </a:lnTo>
                  <a:lnTo>
                    <a:pt x="1458" y="2014"/>
                  </a:lnTo>
                  <a:lnTo>
                    <a:pt x="1460" y="2002"/>
                  </a:lnTo>
                  <a:lnTo>
                    <a:pt x="1464" y="1974"/>
                  </a:lnTo>
                  <a:lnTo>
                    <a:pt x="1472" y="1946"/>
                  </a:lnTo>
                  <a:lnTo>
                    <a:pt x="1482" y="1916"/>
                  </a:lnTo>
                  <a:lnTo>
                    <a:pt x="1495" y="1887"/>
                  </a:lnTo>
                  <a:lnTo>
                    <a:pt x="1509" y="1857"/>
                  </a:lnTo>
                  <a:lnTo>
                    <a:pt x="1525" y="1828"/>
                  </a:lnTo>
                  <a:lnTo>
                    <a:pt x="1543" y="1801"/>
                  </a:lnTo>
                  <a:lnTo>
                    <a:pt x="1561" y="1774"/>
                  </a:lnTo>
                  <a:lnTo>
                    <a:pt x="1582" y="1750"/>
                  </a:lnTo>
                  <a:lnTo>
                    <a:pt x="1602" y="1727"/>
                  </a:lnTo>
                  <a:lnTo>
                    <a:pt x="1612" y="1717"/>
                  </a:lnTo>
                  <a:lnTo>
                    <a:pt x="1624" y="1708"/>
                  </a:lnTo>
                  <a:lnTo>
                    <a:pt x="1634" y="1699"/>
                  </a:lnTo>
                  <a:lnTo>
                    <a:pt x="1645" y="1691"/>
                  </a:lnTo>
                  <a:lnTo>
                    <a:pt x="1656" y="1684"/>
                  </a:lnTo>
                  <a:lnTo>
                    <a:pt x="1667" y="1679"/>
                  </a:lnTo>
                  <a:lnTo>
                    <a:pt x="1677" y="1674"/>
                  </a:lnTo>
                  <a:lnTo>
                    <a:pt x="1689" y="1669"/>
                  </a:lnTo>
                  <a:lnTo>
                    <a:pt x="1698" y="1666"/>
                  </a:lnTo>
                  <a:lnTo>
                    <a:pt x="1710" y="1663"/>
                  </a:lnTo>
                  <a:lnTo>
                    <a:pt x="1723" y="1660"/>
                  </a:lnTo>
                  <a:lnTo>
                    <a:pt x="1737" y="1657"/>
                  </a:lnTo>
                  <a:lnTo>
                    <a:pt x="1751" y="1654"/>
                  </a:lnTo>
                  <a:lnTo>
                    <a:pt x="1765" y="1653"/>
                  </a:lnTo>
                  <a:lnTo>
                    <a:pt x="1777" y="1653"/>
                  </a:lnTo>
                  <a:lnTo>
                    <a:pt x="1787" y="1653"/>
                  </a:lnTo>
                  <a:lnTo>
                    <a:pt x="1796" y="1654"/>
                  </a:lnTo>
                  <a:lnTo>
                    <a:pt x="1805" y="1653"/>
                  </a:lnTo>
                  <a:lnTo>
                    <a:pt x="1814" y="1651"/>
                  </a:lnTo>
                  <a:lnTo>
                    <a:pt x="1823" y="1647"/>
                  </a:lnTo>
                  <a:lnTo>
                    <a:pt x="1830" y="1642"/>
                  </a:lnTo>
                  <a:lnTo>
                    <a:pt x="1838" y="1635"/>
                  </a:lnTo>
                  <a:lnTo>
                    <a:pt x="1844" y="1629"/>
                  </a:lnTo>
                  <a:lnTo>
                    <a:pt x="1848" y="1623"/>
                  </a:lnTo>
                  <a:lnTo>
                    <a:pt x="1850" y="1619"/>
                  </a:lnTo>
                  <a:lnTo>
                    <a:pt x="1850" y="1614"/>
                  </a:lnTo>
                  <a:lnTo>
                    <a:pt x="1848" y="1607"/>
                  </a:lnTo>
                  <a:lnTo>
                    <a:pt x="1847" y="1602"/>
                  </a:lnTo>
                  <a:lnTo>
                    <a:pt x="1846" y="1597"/>
                  </a:lnTo>
                  <a:lnTo>
                    <a:pt x="1846" y="1592"/>
                  </a:lnTo>
                  <a:lnTo>
                    <a:pt x="1846" y="1588"/>
                  </a:lnTo>
                  <a:lnTo>
                    <a:pt x="1848" y="1584"/>
                  </a:lnTo>
                  <a:lnTo>
                    <a:pt x="1857" y="1578"/>
                  </a:lnTo>
                  <a:lnTo>
                    <a:pt x="1870" y="1570"/>
                  </a:lnTo>
                  <a:lnTo>
                    <a:pt x="1884" y="1561"/>
                  </a:lnTo>
                  <a:lnTo>
                    <a:pt x="1902" y="1552"/>
                  </a:lnTo>
                  <a:lnTo>
                    <a:pt x="1921" y="1543"/>
                  </a:lnTo>
                  <a:lnTo>
                    <a:pt x="1942" y="1534"/>
                  </a:lnTo>
                  <a:lnTo>
                    <a:pt x="1963" y="1527"/>
                  </a:lnTo>
                  <a:lnTo>
                    <a:pt x="1986" y="1520"/>
                  </a:lnTo>
                  <a:lnTo>
                    <a:pt x="2009" y="1517"/>
                  </a:lnTo>
                  <a:lnTo>
                    <a:pt x="2032" y="1515"/>
                  </a:lnTo>
                  <a:lnTo>
                    <a:pt x="2044" y="1515"/>
                  </a:lnTo>
                  <a:lnTo>
                    <a:pt x="2055" y="1517"/>
                  </a:lnTo>
                  <a:lnTo>
                    <a:pt x="2067" y="1519"/>
                  </a:lnTo>
                  <a:lnTo>
                    <a:pt x="2077" y="1522"/>
                  </a:lnTo>
                  <a:lnTo>
                    <a:pt x="2088" y="1526"/>
                  </a:lnTo>
                  <a:lnTo>
                    <a:pt x="2099" y="1531"/>
                  </a:lnTo>
                  <a:lnTo>
                    <a:pt x="2109" y="1536"/>
                  </a:lnTo>
                  <a:lnTo>
                    <a:pt x="2119" y="1543"/>
                  </a:lnTo>
                  <a:lnTo>
                    <a:pt x="2128" y="1552"/>
                  </a:lnTo>
                  <a:lnTo>
                    <a:pt x="2137" y="1561"/>
                  </a:lnTo>
                  <a:lnTo>
                    <a:pt x="2146" y="1573"/>
                  </a:lnTo>
                  <a:lnTo>
                    <a:pt x="2153" y="1584"/>
                  </a:lnTo>
                  <a:lnTo>
                    <a:pt x="2162" y="1600"/>
                  </a:lnTo>
                  <a:lnTo>
                    <a:pt x="2173" y="1614"/>
                  </a:lnTo>
                  <a:lnTo>
                    <a:pt x="2183" y="1628"/>
                  </a:lnTo>
                  <a:lnTo>
                    <a:pt x="2193" y="1642"/>
                  </a:lnTo>
                  <a:lnTo>
                    <a:pt x="2217" y="1669"/>
                  </a:lnTo>
                  <a:lnTo>
                    <a:pt x="2241" y="1695"/>
                  </a:lnTo>
                  <a:lnTo>
                    <a:pt x="2294" y="1749"/>
                  </a:lnTo>
                  <a:lnTo>
                    <a:pt x="2345" y="1804"/>
                  </a:lnTo>
                  <a:lnTo>
                    <a:pt x="2369" y="1831"/>
                  </a:lnTo>
                  <a:lnTo>
                    <a:pt x="2392" y="1860"/>
                  </a:lnTo>
                  <a:lnTo>
                    <a:pt x="2402" y="1874"/>
                  </a:lnTo>
                  <a:lnTo>
                    <a:pt x="2413" y="1889"/>
                  </a:lnTo>
                  <a:lnTo>
                    <a:pt x="2423" y="1905"/>
                  </a:lnTo>
                  <a:lnTo>
                    <a:pt x="2430" y="1920"/>
                  </a:lnTo>
                  <a:lnTo>
                    <a:pt x="2439" y="1937"/>
                  </a:lnTo>
                  <a:lnTo>
                    <a:pt x="2446" y="1952"/>
                  </a:lnTo>
                  <a:lnTo>
                    <a:pt x="2452" y="1968"/>
                  </a:lnTo>
                  <a:lnTo>
                    <a:pt x="2457" y="1986"/>
                  </a:lnTo>
                  <a:lnTo>
                    <a:pt x="2461" y="2004"/>
                  </a:lnTo>
                  <a:lnTo>
                    <a:pt x="2465" y="2022"/>
                  </a:lnTo>
                  <a:lnTo>
                    <a:pt x="2466" y="2040"/>
                  </a:lnTo>
                  <a:lnTo>
                    <a:pt x="2467" y="2059"/>
                  </a:lnTo>
                  <a:lnTo>
                    <a:pt x="2466" y="2083"/>
                  </a:lnTo>
                  <a:lnTo>
                    <a:pt x="2464" y="2115"/>
                  </a:lnTo>
                  <a:lnTo>
                    <a:pt x="2461" y="2133"/>
                  </a:lnTo>
                  <a:lnTo>
                    <a:pt x="2458" y="2151"/>
                  </a:lnTo>
                  <a:lnTo>
                    <a:pt x="2455" y="2170"/>
                  </a:lnTo>
                  <a:lnTo>
                    <a:pt x="2450" y="2188"/>
                  </a:lnTo>
                  <a:lnTo>
                    <a:pt x="2444" y="2206"/>
                  </a:lnTo>
                  <a:lnTo>
                    <a:pt x="2438" y="2222"/>
                  </a:lnTo>
                  <a:lnTo>
                    <a:pt x="2430" y="2238"/>
                  </a:lnTo>
                  <a:lnTo>
                    <a:pt x="2421" y="2252"/>
                  </a:lnTo>
                  <a:lnTo>
                    <a:pt x="2418" y="2257"/>
                  </a:lnTo>
                  <a:lnTo>
                    <a:pt x="2413" y="2263"/>
                  </a:lnTo>
                  <a:lnTo>
                    <a:pt x="2407" y="2268"/>
                  </a:lnTo>
                  <a:lnTo>
                    <a:pt x="2401" y="2272"/>
                  </a:lnTo>
                  <a:lnTo>
                    <a:pt x="2396" y="2276"/>
                  </a:lnTo>
                  <a:lnTo>
                    <a:pt x="2390" y="2279"/>
                  </a:lnTo>
                  <a:lnTo>
                    <a:pt x="2383" y="2280"/>
                  </a:lnTo>
                  <a:lnTo>
                    <a:pt x="2376" y="2281"/>
                  </a:lnTo>
                  <a:lnTo>
                    <a:pt x="2373" y="2281"/>
                  </a:lnTo>
                  <a:lnTo>
                    <a:pt x="2369" y="2282"/>
                  </a:lnTo>
                  <a:lnTo>
                    <a:pt x="2365" y="2284"/>
                  </a:lnTo>
                  <a:lnTo>
                    <a:pt x="2361" y="2286"/>
                  </a:lnTo>
                  <a:lnTo>
                    <a:pt x="2358" y="2288"/>
                  </a:lnTo>
                  <a:lnTo>
                    <a:pt x="2355" y="2290"/>
                  </a:lnTo>
                  <a:lnTo>
                    <a:pt x="2353" y="2293"/>
                  </a:lnTo>
                  <a:lnTo>
                    <a:pt x="2353" y="2297"/>
                  </a:lnTo>
                  <a:lnTo>
                    <a:pt x="2353" y="2300"/>
                  </a:lnTo>
                  <a:lnTo>
                    <a:pt x="2354" y="2304"/>
                  </a:lnTo>
                  <a:lnTo>
                    <a:pt x="2356" y="2309"/>
                  </a:lnTo>
                  <a:lnTo>
                    <a:pt x="2360" y="2313"/>
                  </a:lnTo>
                  <a:lnTo>
                    <a:pt x="2367" y="2319"/>
                  </a:lnTo>
                  <a:lnTo>
                    <a:pt x="2376" y="2326"/>
                  </a:lnTo>
                  <a:lnTo>
                    <a:pt x="2386" y="2334"/>
                  </a:lnTo>
                  <a:lnTo>
                    <a:pt x="2395" y="2341"/>
                  </a:lnTo>
                  <a:lnTo>
                    <a:pt x="2398" y="2345"/>
                  </a:lnTo>
                  <a:lnTo>
                    <a:pt x="2401" y="2349"/>
                  </a:lnTo>
                  <a:lnTo>
                    <a:pt x="2404" y="2353"/>
                  </a:lnTo>
                  <a:lnTo>
                    <a:pt x="2406" y="2358"/>
                  </a:lnTo>
                  <a:lnTo>
                    <a:pt x="2406" y="2360"/>
                  </a:lnTo>
                  <a:lnTo>
                    <a:pt x="2405" y="2363"/>
                  </a:lnTo>
                  <a:lnTo>
                    <a:pt x="2404" y="2364"/>
                  </a:lnTo>
                  <a:lnTo>
                    <a:pt x="2400" y="2365"/>
                  </a:lnTo>
                  <a:lnTo>
                    <a:pt x="2392" y="2367"/>
                  </a:lnTo>
                  <a:lnTo>
                    <a:pt x="2382" y="2367"/>
                  </a:lnTo>
                  <a:lnTo>
                    <a:pt x="2370" y="2367"/>
                  </a:lnTo>
                  <a:lnTo>
                    <a:pt x="2360" y="2368"/>
                  </a:lnTo>
                  <a:lnTo>
                    <a:pt x="2351" y="2369"/>
                  </a:lnTo>
                  <a:lnTo>
                    <a:pt x="2345" y="2373"/>
                  </a:lnTo>
                  <a:lnTo>
                    <a:pt x="2345" y="2376"/>
                  </a:lnTo>
                  <a:lnTo>
                    <a:pt x="2346" y="2381"/>
                  </a:lnTo>
                  <a:lnTo>
                    <a:pt x="2349" y="2386"/>
                  </a:lnTo>
                  <a:lnTo>
                    <a:pt x="2353" y="2392"/>
                  </a:lnTo>
                  <a:lnTo>
                    <a:pt x="2356" y="2399"/>
                  </a:lnTo>
                  <a:lnTo>
                    <a:pt x="2361" y="2404"/>
                  </a:lnTo>
                  <a:lnTo>
                    <a:pt x="2365" y="2409"/>
                  </a:lnTo>
                  <a:lnTo>
                    <a:pt x="2368" y="2411"/>
                  </a:lnTo>
                  <a:lnTo>
                    <a:pt x="2370" y="2414"/>
                  </a:lnTo>
                  <a:lnTo>
                    <a:pt x="2373" y="2415"/>
                  </a:lnTo>
                  <a:lnTo>
                    <a:pt x="2376" y="2418"/>
                  </a:lnTo>
                  <a:lnTo>
                    <a:pt x="2379" y="2419"/>
                  </a:lnTo>
                  <a:lnTo>
                    <a:pt x="2382" y="2420"/>
                  </a:lnTo>
                  <a:lnTo>
                    <a:pt x="2386" y="2420"/>
                  </a:lnTo>
                  <a:lnTo>
                    <a:pt x="2388" y="2420"/>
                  </a:lnTo>
                  <a:lnTo>
                    <a:pt x="2391" y="2419"/>
                  </a:lnTo>
                  <a:lnTo>
                    <a:pt x="2415" y="2399"/>
                  </a:lnTo>
                  <a:lnTo>
                    <a:pt x="2443" y="2376"/>
                  </a:lnTo>
                  <a:lnTo>
                    <a:pt x="2458" y="2365"/>
                  </a:lnTo>
                  <a:lnTo>
                    <a:pt x="2475" y="2355"/>
                  </a:lnTo>
                  <a:lnTo>
                    <a:pt x="2490" y="2345"/>
                  </a:lnTo>
                  <a:lnTo>
                    <a:pt x="2507" y="2337"/>
                  </a:lnTo>
                  <a:lnTo>
                    <a:pt x="2522" y="2330"/>
                  </a:lnTo>
                  <a:lnTo>
                    <a:pt x="2538" y="2325"/>
                  </a:lnTo>
                  <a:lnTo>
                    <a:pt x="2552" y="2322"/>
                  </a:lnTo>
                  <a:lnTo>
                    <a:pt x="2566" y="2321"/>
                  </a:lnTo>
                  <a:lnTo>
                    <a:pt x="2572" y="2322"/>
                  </a:lnTo>
                  <a:lnTo>
                    <a:pt x="2578" y="2323"/>
                  </a:lnTo>
                  <a:lnTo>
                    <a:pt x="2584" y="2326"/>
                  </a:lnTo>
                  <a:lnTo>
                    <a:pt x="2589" y="2328"/>
                  </a:lnTo>
                  <a:lnTo>
                    <a:pt x="2594" y="2332"/>
                  </a:lnTo>
                  <a:lnTo>
                    <a:pt x="2598" y="2337"/>
                  </a:lnTo>
                  <a:lnTo>
                    <a:pt x="2601" y="2342"/>
                  </a:lnTo>
                  <a:lnTo>
                    <a:pt x="2604" y="2350"/>
                  </a:lnTo>
                  <a:lnTo>
                    <a:pt x="2610" y="2368"/>
                  </a:lnTo>
                  <a:lnTo>
                    <a:pt x="2614" y="2387"/>
                  </a:lnTo>
                  <a:lnTo>
                    <a:pt x="2614" y="2406"/>
                  </a:lnTo>
                  <a:lnTo>
                    <a:pt x="2614" y="2427"/>
                  </a:lnTo>
                  <a:lnTo>
                    <a:pt x="2610" y="2447"/>
                  </a:lnTo>
                  <a:lnTo>
                    <a:pt x="2605" y="2469"/>
                  </a:lnTo>
                  <a:lnTo>
                    <a:pt x="2599" y="2491"/>
                  </a:lnTo>
                  <a:lnTo>
                    <a:pt x="2590" y="2514"/>
                  </a:lnTo>
                  <a:lnTo>
                    <a:pt x="2581" y="2535"/>
                  </a:lnTo>
                  <a:lnTo>
                    <a:pt x="2571" y="2558"/>
                  </a:lnTo>
                  <a:lnTo>
                    <a:pt x="2558" y="2582"/>
                  </a:lnTo>
                  <a:lnTo>
                    <a:pt x="2547" y="2605"/>
                  </a:lnTo>
                  <a:lnTo>
                    <a:pt x="2518" y="2654"/>
                  </a:lnTo>
                  <a:lnTo>
                    <a:pt x="2490" y="2702"/>
                  </a:lnTo>
                  <a:lnTo>
                    <a:pt x="2462" y="2752"/>
                  </a:lnTo>
                  <a:lnTo>
                    <a:pt x="2436" y="2802"/>
                  </a:lnTo>
                  <a:lnTo>
                    <a:pt x="2424" y="2826"/>
                  </a:lnTo>
                  <a:lnTo>
                    <a:pt x="2413" y="2852"/>
                  </a:lnTo>
                  <a:lnTo>
                    <a:pt x="2402" y="2876"/>
                  </a:lnTo>
                  <a:lnTo>
                    <a:pt x="2392" y="2900"/>
                  </a:lnTo>
                  <a:lnTo>
                    <a:pt x="2384" y="2925"/>
                  </a:lnTo>
                  <a:lnTo>
                    <a:pt x="2378" y="2949"/>
                  </a:lnTo>
                  <a:lnTo>
                    <a:pt x="2374" y="2972"/>
                  </a:lnTo>
                  <a:lnTo>
                    <a:pt x="2372" y="2995"/>
                  </a:lnTo>
                  <a:lnTo>
                    <a:pt x="2370" y="3018"/>
                  </a:lnTo>
                  <a:lnTo>
                    <a:pt x="2373" y="3041"/>
                  </a:lnTo>
                  <a:lnTo>
                    <a:pt x="2377" y="3064"/>
                  </a:lnTo>
                  <a:lnTo>
                    <a:pt x="2383" y="3085"/>
                  </a:lnTo>
                  <a:lnTo>
                    <a:pt x="2383" y="3087"/>
                  </a:lnTo>
                  <a:lnTo>
                    <a:pt x="2384" y="3088"/>
                  </a:lnTo>
                  <a:lnTo>
                    <a:pt x="2386" y="3089"/>
                  </a:lnTo>
                  <a:lnTo>
                    <a:pt x="2386" y="3090"/>
                  </a:lnTo>
                  <a:lnTo>
                    <a:pt x="2387" y="3092"/>
                  </a:lnTo>
                  <a:lnTo>
                    <a:pt x="2388" y="3092"/>
                  </a:lnTo>
                  <a:lnTo>
                    <a:pt x="2390" y="3093"/>
                  </a:lnTo>
                  <a:lnTo>
                    <a:pt x="2391" y="3092"/>
                  </a:lnTo>
                  <a:lnTo>
                    <a:pt x="2397" y="3085"/>
                  </a:lnTo>
                  <a:lnTo>
                    <a:pt x="2404" y="3078"/>
                  </a:lnTo>
                  <a:lnTo>
                    <a:pt x="2409" y="3069"/>
                  </a:lnTo>
                  <a:lnTo>
                    <a:pt x="2414" y="3059"/>
                  </a:lnTo>
                  <a:lnTo>
                    <a:pt x="2420" y="3038"/>
                  </a:lnTo>
                  <a:lnTo>
                    <a:pt x="2427" y="3016"/>
                  </a:lnTo>
                  <a:lnTo>
                    <a:pt x="2433" y="2993"/>
                  </a:lnTo>
                  <a:lnTo>
                    <a:pt x="2439" y="2972"/>
                  </a:lnTo>
                  <a:lnTo>
                    <a:pt x="2443" y="2960"/>
                  </a:lnTo>
                  <a:lnTo>
                    <a:pt x="2448" y="2950"/>
                  </a:lnTo>
                  <a:lnTo>
                    <a:pt x="2453" y="2940"/>
                  </a:lnTo>
                  <a:lnTo>
                    <a:pt x="2460" y="2931"/>
                  </a:lnTo>
                  <a:lnTo>
                    <a:pt x="2467" y="2919"/>
                  </a:lnTo>
                  <a:lnTo>
                    <a:pt x="2478" y="2903"/>
                  </a:lnTo>
                  <a:lnTo>
                    <a:pt x="2489" y="2884"/>
                  </a:lnTo>
                  <a:lnTo>
                    <a:pt x="2502" y="2862"/>
                  </a:lnTo>
                  <a:lnTo>
                    <a:pt x="2515" y="2842"/>
                  </a:lnTo>
                  <a:lnTo>
                    <a:pt x="2526" y="2825"/>
                  </a:lnTo>
                  <a:lnTo>
                    <a:pt x="2531" y="2819"/>
                  </a:lnTo>
                  <a:lnTo>
                    <a:pt x="2536" y="2813"/>
                  </a:lnTo>
                  <a:lnTo>
                    <a:pt x="2540" y="2811"/>
                  </a:lnTo>
                  <a:lnTo>
                    <a:pt x="2544" y="2810"/>
                  </a:lnTo>
                  <a:lnTo>
                    <a:pt x="2572" y="2808"/>
                  </a:lnTo>
                  <a:lnTo>
                    <a:pt x="2610" y="2806"/>
                  </a:lnTo>
                  <a:lnTo>
                    <a:pt x="2631" y="2803"/>
                  </a:lnTo>
                  <a:lnTo>
                    <a:pt x="2654" y="2799"/>
                  </a:lnTo>
                  <a:lnTo>
                    <a:pt x="2676" y="2796"/>
                  </a:lnTo>
                  <a:lnTo>
                    <a:pt x="2698" y="2790"/>
                  </a:lnTo>
                  <a:lnTo>
                    <a:pt x="2720" y="2784"/>
                  </a:lnTo>
                  <a:lnTo>
                    <a:pt x="2741" y="2778"/>
                  </a:lnTo>
                  <a:lnTo>
                    <a:pt x="2760" y="2770"/>
                  </a:lnTo>
                  <a:lnTo>
                    <a:pt x="2778" y="2760"/>
                  </a:lnTo>
                  <a:lnTo>
                    <a:pt x="2785" y="2755"/>
                  </a:lnTo>
                  <a:lnTo>
                    <a:pt x="2793" y="2750"/>
                  </a:lnTo>
                  <a:lnTo>
                    <a:pt x="2799" y="2743"/>
                  </a:lnTo>
                  <a:lnTo>
                    <a:pt x="2804" y="2738"/>
                  </a:lnTo>
                  <a:lnTo>
                    <a:pt x="2810" y="2731"/>
                  </a:lnTo>
                  <a:lnTo>
                    <a:pt x="2813" y="2724"/>
                  </a:lnTo>
                  <a:lnTo>
                    <a:pt x="2817" y="2716"/>
                  </a:lnTo>
                  <a:lnTo>
                    <a:pt x="2818" y="2709"/>
                  </a:lnTo>
                  <a:lnTo>
                    <a:pt x="2824" y="2688"/>
                  </a:lnTo>
                  <a:lnTo>
                    <a:pt x="2827" y="2669"/>
                  </a:lnTo>
                  <a:lnTo>
                    <a:pt x="2834" y="2653"/>
                  </a:lnTo>
                  <a:lnTo>
                    <a:pt x="2839" y="2637"/>
                  </a:lnTo>
                  <a:lnTo>
                    <a:pt x="2845" y="2625"/>
                  </a:lnTo>
                  <a:lnTo>
                    <a:pt x="2852" y="2613"/>
                  </a:lnTo>
                  <a:lnTo>
                    <a:pt x="2859" y="2604"/>
                  </a:lnTo>
                  <a:lnTo>
                    <a:pt x="2867" y="2595"/>
                  </a:lnTo>
                  <a:lnTo>
                    <a:pt x="2875" y="2589"/>
                  </a:lnTo>
                  <a:lnTo>
                    <a:pt x="2884" y="2584"/>
                  </a:lnTo>
                  <a:lnTo>
                    <a:pt x="2893" y="2580"/>
                  </a:lnTo>
                  <a:lnTo>
                    <a:pt x="2901" y="2576"/>
                  </a:lnTo>
                  <a:lnTo>
                    <a:pt x="2912" y="2575"/>
                  </a:lnTo>
                  <a:lnTo>
                    <a:pt x="2922" y="2572"/>
                  </a:lnTo>
                  <a:lnTo>
                    <a:pt x="2932" y="2572"/>
                  </a:lnTo>
                  <a:lnTo>
                    <a:pt x="2944" y="2572"/>
                  </a:lnTo>
                  <a:lnTo>
                    <a:pt x="2990" y="2576"/>
                  </a:lnTo>
                  <a:lnTo>
                    <a:pt x="3042" y="2581"/>
                  </a:lnTo>
                  <a:lnTo>
                    <a:pt x="3071" y="2581"/>
                  </a:lnTo>
                  <a:lnTo>
                    <a:pt x="3101" y="2580"/>
                  </a:lnTo>
                  <a:lnTo>
                    <a:pt x="3115" y="2577"/>
                  </a:lnTo>
                  <a:lnTo>
                    <a:pt x="3130" y="2574"/>
                  </a:lnTo>
                  <a:lnTo>
                    <a:pt x="3147" y="2570"/>
                  </a:lnTo>
                  <a:lnTo>
                    <a:pt x="3162" y="2565"/>
                  </a:lnTo>
                  <a:lnTo>
                    <a:pt x="3168" y="2561"/>
                  </a:lnTo>
                  <a:lnTo>
                    <a:pt x="3173" y="2554"/>
                  </a:lnTo>
                  <a:lnTo>
                    <a:pt x="3177" y="2547"/>
                  </a:lnTo>
                  <a:lnTo>
                    <a:pt x="3181" y="2538"/>
                  </a:lnTo>
                  <a:lnTo>
                    <a:pt x="3184" y="2529"/>
                  </a:lnTo>
                  <a:lnTo>
                    <a:pt x="3184" y="2521"/>
                  </a:lnTo>
                  <a:lnTo>
                    <a:pt x="3182" y="2517"/>
                  </a:lnTo>
                  <a:lnTo>
                    <a:pt x="3181" y="2515"/>
                  </a:lnTo>
                  <a:lnTo>
                    <a:pt x="3180" y="2512"/>
                  </a:lnTo>
                  <a:lnTo>
                    <a:pt x="3177" y="2511"/>
                  </a:lnTo>
                  <a:lnTo>
                    <a:pt x="3148" y="2497"/>
                  </a:lnTo>
                  <a:lnTo>
                    <a:pt x="3120" y="2483"/>
                  </a:lnTo>
                  <a:lnTo>
                    <a:pt x="3092" y="2466"/>
                  </a:lnTo>
                  <a:lnTo>
                    <a:pt x="3065" y="2448"/>
                  </a:lnTo>
                  <a:lnTo>
                    <a:pt x="3039" y="2431"/>
                  </a:lnTo>
                  <a:lnTo>
                    <a:pt x="3016" y="2410"/>
                  </a:lnTo>
                  <a:lnTo>
                    <a:pt x="2996" y="2391"/>
                  </a:lnTo>
                  <a:lnTo>
                    <a:pt x="2978" y="2369"/>
                  </a:lnTo>
                  <a:lnTo>
                    <a:pt x="2969" y="2359"/>
                  </a:lnTo>
                  <a:lnTo>
                    <a:pt x="2963" y="2348"/>
                  </a:lnTo>
                  <a:lnTo>
                    <a:pt x="2956" y="2337"/>
                  </a:lnTo>
                  <a:lnTo>
                    <a:pt x="2951" y="2326"/>
                  </a:lnTo>
                  <a:lnTo>
                    <a:pt x="2947" y="2316"/>
                  </a:lnTo>
                  <a:lnTo>
                    <a:pt x="2945" y="2304"/>
                  </a:lnTo>
                  <a:lnTo>
                    <a:pt x="2944" y="2293"/>
                  </a:lnTo>
                  <a:lnTo>
                    <a:pt x="2942" y="2282"/>
                  </a:lnTo>
                  <a:lnTo>
                    <a:pt x="2944" y="2271"/>
                  </a:lnTo>
                  <a:lnTo>
                    <a:pt x="2945" y="2261"/>
                  </a:lnTo>
                  <a:lnTo>
                    <a:pt x="2949" y="2249"/>
                  </a:lnTo>
                  <a:lnTo>
                    <a:pt x="2953" y="2239"/>
                  </a:lnTo>
                  <a:lnTo>
                    <a:pt x="2959" y="2228"/>
                  </a:lnTo>
                  <a:lnTo>
                    <a:pt x="2967" y="2217"/>
                  </a:lnTo>
                  <a:lnTo>
                    <a:pt x="2975" y="2207"/>
                  </a:lnTo>
                  <a:lnTo>
                    <a:pt x="2987" y="2197"/>
                  </a:lnTo>
                  <a:lnTo>
                    <a:pt x="3005" y="2183"/>
                  </a:lnTo>
                  <a:lnTo>
                    <a:pt x="3023" y="2170"/>
                  </a:lnTo>
                  <a:lnTo>
                    <a:pt x="3041" y="2159"/>
                  </a:lnTo>
                  <a:lnTo>
                    <a:pt x="3058" y="2150"/>
                  </a:lnTo>
                  <a:lnTo>
                    <a:pt x="3076" y="2142"/>
                  </a:lnTo>
                  <a:lnTo>
                    <a:pt x="3095" y="2136"/>
                  </a:lnTo>
                  <a:lnTo>
                    <a:pt x="3113" y="2132"/>
                  </a:lnTo>
                  <a:lnTo>
                    <a:pt x="3132" y="2128"/>
                  </a:lnTo>
                  <a:lnTo>
                    <a:pt x="3152" y="2127"/>
                  </a:lnTo>
                  <a:lnTo>
                    <a:pt x="3171" y="2125"/>
                  </a:lnTo>
                  <a:lnTo>
                    <a:pt x="3190" y="2127"/>
                  </a:lnTo>
                  <a:lnTo>
                    <a:pt x="3209" y="2128"/>
                  </a:lnTo>
                  <a:lnTo>
                    <a:pt x="3228" y="2131"/>
                  </a:lnTo>
                  <a:lnTo>
                    <a:pt x="3247" y="2133"/>
                  </a:lnTo>
                  <a:lnTo>
                    <a:pt x="3267" y="2138"/>
                  </a:lnTo>
                  <a:lnTo>
                    <a:pt x="3287" y="2143"/>
                  </a:lnTo>
                  <a:lnTo>
                    <a:pt x="3325" y="2155"/>
                  </a:lnTo>
                  <a:lnTo>
                    <a:pt x="3365" y="2170"/>
                  </a:lnTo>
                  <a:lnTo>
                    <a:pt x="3404" y="2187"/>
                  </a:lnTo>
                  <a:lnTo>
                    <a:pt x="3445" y="2203"/>
                  </a:lnTo>
                  <a:lnTo>
                    <a:pt x="3526" y="2239"/>
                  </a:lnTo>
                  <a:lnTo>
                    <a:pt x="3605" y="2274"/>
                  </a:lnTo>
                  <a:lnTo>
                    <a:pt x="3616" y="2276"/>
                  </a:lnTo>
                  <a:lnTo>
                    <a:pt x="3625" y="2279"/>
                  </a:lnTo>
                  <a:lnTo>
                    <a:pt x="3633" y="2279"/>
                  </a:lnTo>
                  <a:lnTo>
                    <a:pt x="3639" y="2276"/>
                  </a:lnTo>
                  <a:lnTo>
                    <a:pt x="3644" y="2274"/>
                  </a:lnTo>
                  <a:lnTo>
                    <a:pt x="3648" y="2268"/>
                  </a:lnTo>
                  <a:lnTo>
                    <a:pt x="3652" y="2263"/>
                  </a:lnTo>
                  <a:lnTo>
                    <a:pt x="3653" y="2256"/>
                  </a:lnTo>
                  <a:lnTo>
                    <a:pt x="3655" y="2248"/>
                  </a:lnTo>
                  <a:lnTo>
                    <a:pt x="3655" y="2238"/>
                  </a:lnTo>
                  <a:lnTo>
                    <a:pt x="3653" y="2229"/>
                  </a:lnTo>
                  <a:lnTo>
                    <a:pt x="3651" y="2217"/>
                  </a:lnTo>
                  <a:lnTo>
                    <a:pt x="3646" y="2194"/>
                  </a:lnTo>
                  <a:lnTo>
                    <a:pt x="3637" y="2169"/>
                  </a:lnTo>
                  <a:lnTo>
                    <a:pt x="3626" y="2143"/>
                  </a:lnTo>
                  <a:lnTo>
                    <a:pt x="3614" y="2118"/>
                  </a:lnTo>
                  <a:lnTo>
                    <a:pt x="3601" y="2094"/>
                  </a:lnTo>
                  <a:lnTo>
                    <a:pt x="3587" y="2069"/>
                  </a:lnTo>
                  <a:lnTo>
                    <a:pt x="3573" y="2050"/>
                  </a:lnTo>
                  <a:lnTo>
                    <a:pt x="3560" y="2032"/>
                  </a:lnTo>
                  <a:lnTo>
                    <a:pt x="3554" y="2026"/>
                  </a:lnTo>
                  <a:lnTo>
                    <a:pt x="3547" y="2021"/>
                  </a:lnTo>
                  <a:lnTo>
                    <a:pt x="3541" y="2016"/>
                  </a:lnTo>
                  <a:lnTo>
                    <a:pt x="3536" y="2013"/>
                  </a:lnTo>
                  <a:lnTo>
                    <a:pt x="3521" y="2008"/>
                  </a:lnTo>
                  <a:lnTo>
                    <a:pt x="3504" y="2005"/>
                  </a:lnTo>
                  <a:lnTo>
                    <a:pt x="3485" y="2003"/>
                  </a:lnTo>
                  <a:lnTo>
                    <a:pt x="3466" y="2000"/>
                  </a:lnTo>
                  <a:lnTo>
                    <a:pt x="3448" y="1998"/>
                  </a:lnTo>
                  <a:lnTo>
                    <a:pt x="3431" y="1993"/>
                  </a:lnTo>
                  <a:lnTo>
                    <a:pt x="3425" y="1989"/>
                  </a:lnTo>
                  <a:lnTo>
                    <a:pt x="3417" y="1985"/>
                  </a:lnTo>
                  <a:lnTo>
                    <a:pt x="3412" y="1980"/>
                  </a:lnTo>
                  <a:lnTo>
                    <a:pt x="3407" y="1975"/>
                  </a:lnTo>
                  <a:lnTo>
                    <a:pt x="3395" y="1957"/>
                  </a:lnTo>
                  <a:lnTo>
                    <a:pt x="3389" y="1943"/>
                  </a:lnTo>
                  <a:lnTo>
                    <a:pt x="3385" y="1929"/>
                  </a:lnTo>
                  <a:lnTo>
                    <a:pt x="3384" y="1916"/>
                  </a:lnTo>
                  <a:lnTo>
                    <a:pt x="3385" y="1902"/>
                  </a:lnTo>
                  <a:lnTo>
                    <a:pt x="3387" y="1887"/>
                  </a:lnTo>
                  <a:lnTo>
                    <a:pt x="3389" y="1868"/>
                  </a:lnTo>
                  <a:lnTo>
                    <a:pt x="3392" y="1845"/>
                  </a:lnTo>
                  <a:lnTo>
                    <a:pt x="3392" y="1843"/>
                  </a:lnTo>
                  <a:lnTo>
                    <a:pt x="3394" y="1842"/>
                  </a:lnTo>
                  <a:lnTo>
                    <a:pt x="3397" y="1841"/>
                  </a:lnTo>
                  <a:lnTo>
                    <a:pt x="3399" y="1841"/>
                  </a:lnTo>
                  <a:lnTo>
                    <a:pt x="3402" y="1841"/>
                  </a:lnTo>
                  <a:lnTo>
                    <a:pt x="3404" y="1840"/>
                  </a:lnTo>
                  <a:lnTo>
                    <a:pt x="3406" y="1838"/>
                  </a:lnTo>
                  <a:lnTo>
                    <a:pt x="3407" y="1837"/>
                  </a:lnTo>
                  <a:lnTo>
                    <a:pt x="3407" y="1824"/>
                  </a:lnTo>
                  <a:lnTo>
                    <a:pt x="3404" y="1815"/>
                  </a:lnTo>
                  <a:lnTo>
                    <a:pt x="3402" y="1811"/>
                  </a:lnTo>
                  <a:lnTo>
                    <a:pt x="3401" y="1809"/>
                  </a:lnTo>
                  <a:lnTo>
                    <a:pt x="3398" y="1808"/>
                  </a:lnTo>
                  <a:lnTo>
                    <a:pt x="3394" y="1808"/>
                  </a:lnTo>
                  <a:lnTo>
                    <a:pt x="3388" y="1808"/>
                  </a:lnTo>
                  <a:lnTo>
                    <a:pt x="3379" y="1810"/>
                  </a:lnTo>
                  <a:lnTo>
                    <a:pt x="3370" y="1814"/>
                  </a:lnTo>
                  <a:lnTo>
                    <a:pt x="3361" y="1819"/>
                  </a:lnTo>
                  <a:lnTo>
                    <a:pt x="3342" y="1829"/>
                  </a:lnTo>
                  <a:lnTo>
                    <a:pt x="3321" y="1838"/>
                  </a:lnTo>
                  <a:lnTo>
                    <a:pt x="3312" y="1840"/>
                  </a:lnTo>
                  <a:lnTo>
                    <a:pt x="3305" y="1840"/>
                  </a:lnTo>
                  <a:lnTo>
                    <a:pt x="3301" y="1838"/>
                  </a:lnTo>
                  <a:lnTo>
                    <a:pt x="3298" y="1836"/>
                  </a:lnTo>
                  <a:lnTo>
                    <a:pt x="3295" y="1833"/>
                  </a:lnTo>
                  <a:lnTo>
                    <a:pt x="3292" y="1829"/>
                  </a:lnTo>
                  <a:lnTo>
                    <a:pt x="3288" y="1822"/>
                  </a:lnTo>
                  <a:lnTo>
                    <a:pt x="3287" y="1815"/>
                  </a:lnTo>
                  <a:lnTo>
                    <a:pt x="3287" y="1809"/>
                  </a:lnTo>
                  <a:lnTo>
                    <a:pt x="3289" y="1803"/>
                  </a:lnTo>
                  <a:lnTo>
                    <a:pt x="3292" y="1796"/>
                  </a:lnTo>
                  <a:lnTo>
                    <a:pt x="3296" y="1791"/>
                  </a:lnTo>
                  <a:lnTo>
                    <a:pt x="3302" y="1785"/>
                  </a:lnTo>
                  <a:lnTo>
                    <a:pt x="3309" y="1780"/>
                  </a:lnTo>
                  <a:lnTo>
                    <a:pt x="3325" y="1769"/>
                  </a:lnTo>
                  <a:lnTo>
                    <a:pt x="3344" y="1760"/>
                  </a:lnTo>
                  <a:lnTo>
                    <a:pt x="3366" y="1751"/>
                  </a:lnTo>
                  <a:lnTo>
                    <a:pt x="3390" y="1744"/>
                  </a:lnTo>
                  <a:lnTo>
                    <a:pt x="3436" y="1727"/>
                  </a:lnTo>
                  <a:lnTo>
                    <a:pt x="3480" y="1712"/>
                  </a:lnTo>
                  <a:lnTo>
                    <a:pt x="3496" y="1704"/>
                  </a:lnTo>
                  <a:lnTo>
                    <a:pt x="3510" y="1695"/>
                  </a:lnTo>
                  <a:lnTo>
                    <a:pt x="3514" y="1690"/>
                  </a:lnTo>
                  <a:lnTo>
                    <a:pt x="3518" y="1686"/>
                  </a:lnTo>
                  <a:lnTo>
                    <a:pt x="3521" y="1681"/>
                  </a:lnTo>
                  <a:lnTo>
                    <a:pt x="3522" y="1676"/>
                  </a:lnTo>
                  <a:lnTo>
                    <a:pt x="3522" y="1665"/>
                  </a:lnTo>
                  <a:lnTo>
                    <a:pt x="3521" y="1653"/>
                  </a:lnTo>
                  <a:lnTo>
                    <a:pt x="3518" y="1644"/>
                  </a:lnTo>
                  <a:lnTo>
                    <a:pt x="3517" y="1634"/>
                  </a:lnTo>
                  <a:lnTo>
                    <a:pt x="3512" y="1617"/>
                  </a:lnTo>
                  <a:lnTo>
                    <a:pt x="3505" y="1601"/>
                  </a:lnTo>
                  <a:lnTo>
                    <a:pt x="3499" y="1584"/>
                  </a:lnTo>
                  <a:lnTo>
                    <a:pt x="3492" y="1566"/>
                  </a:lnTo>
                  <a:lnTo>
                    <a:pt x="3487" y="1547"/>
                  </a:lnTo>
                  <a:lnTo>
                    <a:pt x="3484" y="1523"/>
                  </a:lnTo>
                  <a:lnTo>
                    <a:pt x="3482" y="1520"/>
                  </a:lnTo>
                  <a:lnTo>
                    <a:pt x="3480" y="1518"/>
                  </a:lnTo>
                  <a:lnTo>
                    <a:pt x="3476" y="1515"/>
                  </a:lnTo>
                  <a:lnTo>
                    <a:pt x="3472" y="1513"/>
                  </a:lnTo>
                  <a:lnTo>
                    <a:pt x="3467" y="1510"/>
                  </a:lnTo>
                  <a:lnTo>
                    <a:pt x="3464" y="1509"/>
                  </a:lnTo>
                  <a:lnTo>
                    <a:pt x="3462" y="1508"/>
                  </a:lnTo>
                  <a:lnTo>
                    <a:pt x="3461" y="1508"/>
                  </a:lnTo>
                  <a:lnTo>
                    <a:pt x="3472" y="1492"/>
                  </a:lnTo>
                  <a:lnTo>
                    <a:pt x="3484" y="1477"/>
                  </a:lnTo>
                  <a:lnTo>
                    <a:pt x="3495" y="1464"/>
                  </a:lnTo>
                  <a:lnTo>
                    <a:pt x="3507" y="1453"/>
                  </a:lnTo>
                  <a:lnTo>
                    <a:pt x="3519" y="1443"/>
                  </a:lnTo>
                  <a:lnTo>
                    <a:pt x="3533" y="1432"/>
                  </a:lnTo>
                  <a:lnTo>
                    <a:pt x="3550" y="1425"/>
                  </a:lnTo>
                  <a:lnTo>
                    <a:pt x="3568" y="1416"/>
                  </a:lnTo>
                  <a:lnTo>
                    <a:pt x="3569" y="1415"/>
                  </a:lnTo>
                  <a:lnTo>
                    <a:pt x="3570" y="1412"/>
                  </a:lnTo>
                  <a:lnTo>
                    <a:pt x="3569" y="1408"/>
                  </a:lnTo>
                  <a:lnTo>
                    <a:pt x="3568" y="1404"/>
                  </a:lnTo>
                  <a:lnTo>
                    <a:pt x="3564" y="1395"/>
                  </a:lnTo>
                  <a:lnTo>
                    <a:pt x="3559" y="1384"/>
                  </a:lnTo>
                  <a:lnTo>
                    <a:pt x="3554" y="1374"/>
                  </a:lnTo>
                  <a:lnTo>
                    <a:pt x="3550" y="1365"/>
                  </a:lnTo>
                  <a:lnTo>
                    <a:pt x="3549" y="1361"/>
                  </a:lnTo>
                  <a:lnTo>
                    <a:pt x="3549" y="1358"/>
                  </a:lnTo>
                  <a:lnTo>
                    <a:pt x="3550" y="1356"/>
                  </a:lnTo>
                  <a:lnTo>
                    <a:pt x="3551" y="1355"/>
                  </a:lnTo>
                  <a:lnTo>
                    <a:pt x="3568" y="1353"/>
                  </a:lnTo>
                  <a:lnTo>
                    <a:pt x="3584" y="1351"/>
                  </a:lnTo>
                  <a:lnTo>
                    <a:pt x="3601" y="1351"/>
                  </a:lnTo>
                  <a:lnTo>
                    <a:pt x="3618" y="1349"/>
                  </a:lnTo>
                  <a:lnTo>
                    <a:pt x="3652" y="1351"/>
                  </a:lnTo>
                  <a:lnTo>
                    <a:pt x="3685" y="1352"/>
                  </a:lnTo>
                  <a:lnTo>
                    <a:pt x="3718" y="1355"/>
                  </a:lnTo>
                  <a:lnTo>
                    <a:pt x="3753" y="1356"/>
                  </a:lnTo>
                  <a:lnTo>
                    <a:pt x="3786" y="1357"/>
                  </a:lnTo>
                  <a:lnTo>
                    <a:pt x="3819" y="1355"/>
                  </a:lnTo>
                  <a:lnTo>
                    <a:pt x="3821" y="1355"/>
                  </a:lnTo>
                  <a:lnTo>
                    <a:pt x="3821" y="1353"/>
                  </a:lnTo>
                  <a:lnTo>
                    <a:pt x="3818" y="1351"/>
                  </a:lnTo>
                  <a:lnTo>
                    <a:pt x="3813" y="1348"/>
                  </a:lnTo>
                  <a:lnTo>
                    <a:pt x="3805" y="1343"/>
                  </a:lnTo>
                  <a:lnTo>
                    <a:pt x="3798" y="1339"/>
                  </a:lnTo>
                  <a:lnTo>
                    <a:pt x="3792" y="1335"/>
                  </a:lnTo>
                  <a:lnTo>
                    <a:pt x="3789" y="1333"/>
                  </a:lnTo>
                  <a:lnTo>
                    <a:pt x="3812" y="1328"/>
                  </a:lnTo>
                  <a:lnTo>
                    <a:pt x="3837" y="1321"/>
                  </a:lnTo>
                  <a:lnTo>
                    <a:pt x="3861" y="1314"/>
                  </a:lnTo>
                  <a:lnTo>
                    <a:pt x="3887" y="1306"/>
                  </a:lnTo>
                  <a:lnTo>
                    <a:pt x="3900" y="1303"/>
                  </a:lnTo>
                  <a:lnTo>
                    <a:pt x="3911" y="1301"/>
                  </a:lnTo>
                  <a:lnTo>
                    <a:pt x="3923" y="1300"/>
                  </a:lnTo>
                  <a:lnTo>
                    <a:pt x="3934" y="1298"/>
                  </a:lnTo>
                  <a:lnTo>
                    <a:pt x="3944" y="1300"/>
                  </a:lnTo>
                  <a:lnTo>
                    <a:pt x="3955" y="1301"/>
                  </a:lnTo>
                  <a:lnTo>
                    <a:pt x="3963" y="1305"/>
                  </a:lnTo>
                  <a:lnTo>
                    <a:pt x="3971" y="1310"/>
                  </a:lnTo>
                  <a:lnTo>
                    <a:pt x="3980" y="1316"/>
                  </a:lnTo>
                  <a:lnTo>
                    <a:pt x="3988" y="1325"/>
                  </a:lnTo>
                  <a:lnTo>
                    <a:pt x="3995" y="1333"/>
                  </a:lnTo>
                  <a:lnTo>
                    <a:pt x="4002" y="1342"/>
                  </a:lnTo>
                  <a:lnTo>
                    <a:pt x="4007" y="1351"/>
                  </a:lnTo>
                  <a:lnTo>
                    <a:pt x="4013" y="1360"/>
                  </a:lnTo>
                  <a:lnTo>
                    <a:pt x="4018" y="1369"/>
                  </a:lnTo>
                  <a:lnTo>
                    <a:pt x="4025" y="1377"/>
                  </a:lnTo>
                  <a:lnTo>
                    <a:pt x="4041" y="1394"/>
                  </a:lnTo>
                  <a:lnTo>
                    <a:pt x="4068" y="1418"/>
                  </a:lnTo>
                  <a:lnTo>
                    <a:pt x="4085" y="1434"/>
                  </a:lnTo>
                  <a:lnTo>
                    <a:pt x="4101" y="1449"/>
                  </a:lnTo>
                  <a:lnTo>
                    <a:pt x="4117" y="1467"/>
                  </a:lnTo>
                  <a:lnTo>
                    <a:pt x="4133" y="1485"/>
                  </a:lnTo>
                  <a:lnTo>
                    <a:pt x="4147" y="1503"/>
                  </a:lnTo>
                  <a:lnTo>
                    <a:pt x="4159" y="1520"/>
                  </a:lnTo>
                  <a:lnTo>
                    <a:pt x="4164" y="1529"/>
                  </a:lnTo>
                  <a:lnTo>
                    <a:pt x="4169" y="1538"/>
                  </a:lnTo>
                  <a:lnTo>
                    <a:pt x="4172" y="1547"/>
                  </a:lnTo>
                  <a:lnTo>
                    <a:pt x="4174" y="1556"/>
                  </a:lnTo>
                  <a:lnTo>
                    <a:pt x="4175" y="1564"/>
                  </a:lnTo>
                  <a:lnTo>
                    <a:pt x="4175" y="1573"/>
                  </a:lnTo>
                  <a:lnTo>
                    <a:pt x="4174" y="1580"/>
                  </a:lnTo>
                  <a:lnTo>
                    <a:pt x="4172" y="1588"/>
                  </a:lnTo>
                  <a:lnTo>
                    <a:pt x="4168" y="1596"/>
                  </a:lnTo>
                  <a:lnTo>
                    <a:pt x="4163" y="1602"/>
                  </a:lnTo>
                  <a:lnTo>
                    <a:pt x="4156" y="1610"/>
                  </a:lnTo>
                  <a:lnTo>
                    <a:pt x="4147" y="1615"/>
                  </a:lnTo>
                  <a:lnTo>
                    <a:pt x="4141" y="1619"/>
                  </a:lnTo>
                  <a:lnTo>
                    <a:pt x="4132" y="1619"/>
                  </a:lnTo>
                  <a:lnTo>
                    <a:pt x="4123" y="1619"/>
                  </a:lnTo>
                  <a:lnTo>
                    <a:pt x="4113" y="1617"/>
                  </a:lnTo>
                  <a:lnTo>
                    <a:pt x="4091" y="1612"/>
                  </a:lnTo>
                  <a:lnTo>
                    <a:pt x="4068" y="1606"/>
                  </a:lnTo>
                  <a:lnTo>
                    <a:pt x="4046" y="1601"/>
                  </a:lnTo>
                  <a:lnTo>
                    <a:pt x="4025" y="1598"/>
                  </a:lnTo>
                  <a:lnTo>
                    <a:pt x="4016" y="1598"/>
                  </a:lnTo>
                  <a:lnTo>
                    <a:pt x="4008" y="1600"/>
                  </a:lnTo>
                  <a:lnTo>
                    <a:pt x="4001" y="1602"/>
                  </a:lnTo>
                  <a:lnTo>
                    <a:pt x="3995" y="1607"/>
                  </a:lnTo>
                  <a:lnTo>
                    <a:pt x="3994" y="1610"/>
                  </a:lnTo>
                  <a:lnTo>
                    <a:pt x="3994" y="1611"/>
                  </a:lnTo>
                  <a:lnTo>
                    <a:pt x="3995" y="1614"/>
                  </a:lnTo>
                  <a:lnTo>
                    <a:pt x="3997" y="1615"/>
                  </a:lnTo>
                  <a:lnTo>
                    <a:pt x="3998" y="1617"/>
                  </a:lnTo>
                  <a:lnTo>
                    <a:pt x="3999" y="1620"/>
                  </a:lnTo>
                  <a:lnTo>
                    <a:pt x="4001" y="1621"/>
                  </a:lnTo>
                  <a:lnTo>
                    <a:pt x="4003" y="1623"/>
                  </a:lnTo>
                  <a:lnTo>
                    <a:pt x="4009" y="1629"/>
                  </a:lnTo>
                  <a:lnTo>
                    <a:pt x="4017" y="1637"/>
                  </a:lnTo>
                  <a:lnTo>
                    <a:pt x="4022" y="1647"/>
                  </a:lnTo>
                  <a:lnTo>
                    <a:pt x="4026" y="1657"/>
                  </a:lnTo>
                  <a:lnTo>
                    <a:pt x="4034" y="1683"/>
                  </a:lnTo>
                  <a:lnTo>
                    <a:pt x="4038" y="1711"/>
                  </a:lnTo>
                  <a:lnTo>
                    <a:pt x="4041" y="1737"/>
                  </a:lnTo>
                  <a:lnTo>
                    <a:pt x="4045" y="1763"/>
                  </a:lnTo>
                  <a:lnTo>
                    <a:pt x="4048" y="1774"/>
                  </a:lnTo>
                  <a:lnTo>
                    <a:pt x="4050" y="1785"/>
                  </a:lnTo>
                  <a:lnTo>
                    <a:pt x="4053" y="1792"/>
                  </a:lnTo>
                  <a:lnTo>
                    <a:pt x="4057" y="1799"/>
                  </a:lnTo>
                  <a:lnTo>
                    <a:pt x="4068" y="1814"/>
                  </a:lnTo>
                  <a:lnTo>
                    <a:pt x="4082" y="1827"/>
                  </a:lnTo>
                  <a:lnTo>
                    <a:pt x="4098" y="1837"/>
                  </a:lnTo>
                  <a:lnTo>
                    <a:pt x="4114" y="1846"/>
                  </a:lnTo>
                  <a:lnTo>
                    <a:pt x="4131" y="1854"/>
                  </a:lnTo>
                  <a:lnTo>
                    <a:pt x="4150" y="1859"/>
                  </a:lnTo>
                  <a:lnTo>
                    <a:pt x="4169" y="1863"/>
                  </a:lnTo>
                  <a:lnTo>
                    <a:pt x="4188" y="1865"/>
                  </a:lnTo>
                  <a:lnTo>
                    <a:pt x="4209" y="1866"/>
                  </a:lnTo>
                  <a:lnTo>
                    <a:pt x="4230" y="1866"/>
                  </a:lnTo>
                  <a:lnTo>
                    <a:pt x="4251" y="1865"/>
                  </a:lnTo>
                  <a:lnTo>
                    <a:pt x="4272" y="1861"/>
                  </a:lnTo>
                  <a:lnTo>
                    <a:pt x="4294" y="1857"/>
                  </a:lnTo>
                  <a:lnTo>
                    <a:pt x="4315" y="1852"/>
                  </a:lnTo>
                  <a:lnTo>
                    <a:pt x="4336" y="1846"/>
                  </a:lnTo>
                  <a:lnTo>
                    <a:pt x="4357" y="1838"/>
                  </a:lnTo>
                  <a:lnTo>
                    <a:pt x="4376" y="1829"/>
                  </a:lnTo>
                  <a:lnTo>
                    <a:pt x="4395" y="1819"/>
                  </a:lnTo>
                  <a:lnTo>
                    <a:pt x="4413" y="1809"/>
                  </a:lnTo>
                  <a:lnTo>
                    <a:pt x="4431" y="1797"/>
                  </a:lnTo>
                  <a:lnTo>
                    <a:pt x="4446" y="1785"/>
                  </a:lnTo>
                  <a:lnTo>
                    <a:pt x="4461" y="1772"/>
                  </a:lnTo>
                  <a:lnTo>
                    <a:pt x="4474" y="1759"/>
                  </a:lnTo>
                  <a:lnTo>
                    <a:pt x="4486" y="1744"/>
                  </a:lnTo>
                  <a:lnTo>
                    <a:pt x="4496" y="1730"/>
                  </a:lnTo>
                  <a:lnTo>
                    <a:pt x="4505" y="1714"/>
                  </a:lnTo>
                  <a:lnTo>
                    <a:pt x="4511" y="1699"/>
                  </a:lnTo>
                  <a:lnTo>
                    <a:pt x="4515" y="1683"/>
                  </a:lnTo>
                  <a:lnTo>
                    <a:pt x="4516" y="1666"/>
                  </a:lnTo>
                  <a:lnTo>
                    <a:pt x="4516" y="1649"/>
                  </a:lnTo>
                  <a:lnTo>
                    <a:pt x="4512" y="1633"/>
                  </a:lnTo>
                  <a:lnTo>
                    <a:pt x="4507" y="1615"/>
                  </a:lnTo>
                  <a:lnTo>
                    <a:pt x="4500" y="1602"/>
                  </a:lnTo>
                  <a:lnTo>
                    <a:pt x="4492" y="1592"/>
                  </a:lnTo>
                  <a:lnTo>
                    <a:pt x="4483" y="1584"/>
                  </a:lnTo>
                  <a:lnTo>
                    <a:pt x="4474" y="1579"/>
                  </a:lnTo>
                  <a:lnTo>
                    <a:pt x="4464" y="1575"/>
                  </a:lnTo>
                  <a:lnTo>
                    <a:pt x="4454" y="1573"/>
                  </a:lnTo>
                  <a:lnTo>
                    <a:pt x="4445" y="1572"/>
                  </a:lnTo>
                  <a:lnTo>
                    <a:pt x="4436" y="1570"/>
                  </a:lnTo>
                  <a:lnTo>
                    <a:pt x="4427" y="1569"/>
                  </a:lnTo>
                  <a:lnTo>
                    <a:pt x="4419" y="1568"/>
                  </a:lnTo>
                  <a:lnTo>
                    <a:pt x="4413" y="1566"/>
                  </a:lnTo>
                  <a:lnTo>
                    <a:pt x="4408" y="1565"/>
                  </a:lnTo>
                  <a:lnTo>
                    <a:pt x="4404" y="1561"/>
                  </a:lnTo>
                  <a:lnTo>
                    <a:pt x="4403" y="1556"/>
                  </a:lnTo>
                  <a:lnTo>
                    <a:pt x="4404" y="1549"/>
                  </a:lnTo>
                  <a:lnTo>
                    <a:pt x="4408" y="1538"/>
                  </a:lnTo>
                  <a:lnTo>
                    <a:pt x="4415" y="1524"/>
                  </a:lnTo>
                  <a:lnTo>
                    <a:pt x="4423" y="1510"/>
                  </a:lnTo>
                  <a:lnTo>
                    <a:pt x="4432" y="1497"/>
                  </a:lnTo>
                  <a:lnTo>
                    <a:pt x="4442" y="1487"/>
                  </a:lnTo>
                  <a:lnTo>
                    <a:pt x="4459" y="1467"/>
                  </a:lnTo>
                  <a:lnTo>
                    <a:pt x="4475" y="1449"/>
                  </a:lnTo>
                  <a:lnTo>
                    <a:pt x="4480" y="1441"/>
                  </a:lnTo>
                  <a:lnTo>
                    <a:pt x="4486" y="1434"/>
                  </a:lnTo>
                  <a:lnTo>
                    <a:pt x="4489" y="1425"/>
                  </a:lnTo>
                  <a:lnTo>
                    <a:pt x="4489" y="1417"/>
                  </a:lnTo>
                  <a:lnTo>
                    <a:pt x="4488" y="1408"/>
                  </a:lnTo>
                  <a:lnTo>
                    <a:pt x="4486" y="1399"/>
                  </a:lnTo>
                  <a:lnTo>
                    <a:pt x="4478" y="1389"/>
                  </a:lnTo>
                  <a:lnTo>
                    <a:pt x="4469" y="1377"/>
                  </a:lnTo>
                  <a:lnTo>
                    <a:pt x="4463" y="1374"/>
                  </a:lnTo>
                  <a:lnTo>
                    <a:pt x="4456" y="1370"/>
                  </a:lnTo>
                  <a:lnTo>
                    <a:pt x="4449" y="1367"/>
                  </a:lnTo>
                  <a:lnTo>
                    <a:pt x="4441" y="1366"/>
                  </a:lnTo>
                  <a:lnTo>
                    <a:pt x="4424" y="1363"/>
                  </a:lnTo>
                  <a:lnTo>
                    <a:pt x="4406" y="1361"/>
                  </a:lnTo>
                  <a:lnTo>
                    <a:pt x="4399" y="1360"/>
                  </a:lnTo>
                  <a:lnTo>
                    <a:pt x="4391" y="1357"/>
                  </a:lnTo>
                  <a:lnTo>
                    <a:pt x="4383" y="1355"/>
                  </a:lnTo>
                  <a:lnTo>
                    <a:pt x="4378" y="1351"/>
                  </a:lnTo>
                  <a:lnTo>
                    <a:pt x="4373" y="1347"/>
                  </a:lnTo>
                  <a:lnTo>
                    <a:pt x="4371" y="1340"/>
                  </a:lnTo>
                  <a:lnTo>
                    <a:pt x="4369" y="1333"/>
                  </a:lnTo>
                  <a:lnTo>
                    <a:pt x="4369" y="1324"/>
                  </a:lnTo>
                  <a:lnTo>
                    <a:pt x="4371" y="1323"/>
                  </a:lnTo>
                  <a:lnTo>
                    <a:pt x="4375" y="1321"/>
                  </a:lnTo>
                  <a:lnTo>
                    <a:pt x="4378" y="1320"/>
                  </a:lnTo>
                  <a:lnTo>
                    <a:pt x="4383" y="1320"/>
                  </a:lnTo>
                  <a:lnTo>
                    <a:pt x="4387" y="1319"/>
                  </a:lnTo>
                  <a:lnTo>
                    <a:pt x="4391" y="1319"/>
                  </a:lnTo>
                  <a:lnTo>
                    <a:pt x="4392" y="1319"/>
                  </a:lnTo>
                  <a:lnTo>
                    <a:pt x="4392" y="1316"/>
                  </a:lnTo>
                  <a:lnTo>
                    <a:pt x="4378" y="1306"/>
                  </a:lnTo>
                  <a:lnTo>
                    <a:pt x="4364" y="1292"/>
                  </a:lnTo>
                  <a:lnTo>
                    <a:pt x="4349" y="1278"/>
                  </a:lnTo>
                  <a:lnTo>
                    <a:pt x="4334" y="1263"/>
                  </a:lnTo>
                  <a:lnTo>
                    <a:pt x="4320" y="1247"/>
                  </a:lnTo>
                  <a:lnTo>
                    <a:pt x="4304" y="1233"/>
                  </a:lnTo>
                  <a:lnTo>
                    <a:pt x="4290" y="1220"/>
                  </a:lnTo>
                  <a:lnTo>
                    <a:pt x="4278" y="1209"/>
                  </a:lnTo>
                  <a:lnTo>
                    <a:pt x="4276" y="1208"/>
                  </a:lnTo>
                  <a:lnTo>
                    <a:pt x="4276" y="1206"/>
                  </a:lnTo>
                  <a:lnTo>
                    <a:pt x="4278" y="1205"/>
                  </a:lnTo>
                  <a:lnTo>
                    <a:pt x="4280" y="1204"/>
                  </a:lnTo>
                  <a:lnTo>
                    <a:pt x="4285" y="1203"/>
                  </a:lnTo>
                  <a:lnTo>
                    <a:pt x="4290" y="1201"/>
                  </a:lnTo>
                  <a:lnTo>
                    <a:pt x="4295" y="1199"/>
                  </a:lnTo>
                  <a:lnTo>
                    <a:pt x="4298" y="1198"/>
                  </a:lnTo>
                  <a:lnTo>
                    <a:pt x="4300" y="1195"/>
                  </a:lnTo>
                  <a:lnTo>
                    <a:pt x="4302" y="1186"/>
                  </a:lnTo>
                  <a:lnTo>
                    <a:pt x="4300" y="1178"/>
                  </a:lnTo>
                  <a:lnTo>
                    <a:pt x="4297" y="1171"/>
                  </a:lnTo>
                  <a:lnTo>
                    <a:pt x="4293" y="1164"/>
                  </a:lnTo>
                  <a:lnTo>
                    <a:pt x="4286" y="1159"/>
                  </a:lnTo>
                  <a:lnTo>
                    <a:pt x="4279" y="1155"/>
                  </a:lnTo>
                  <a:lnTo>
                    <a:pt x="4271" y="1154"/>
                  </a:lnTo>
                  <a:lnTo>
                    <a:pt x="4262" y="1155"/>
                  </a:lnTo>
                  <a:lnTo>
                    <a:pt x="4235" y="1163"/>
                  </a:lnTo>
                  <a:lnTo>
                    <a:pt x="4211" y="1167"/>
                  </a:lnTo>
                  <a:lnTo>
                    <a:pt x="4188" y="1169"/>
                  </a:lnTo>
                  <a:lnTo>
                    <a:pt x="4166" y="1169"/>
                  </a:lnTo>
                  <a:lnTo>
                    <a:pt x="4146" y="1167"/>
                  </a:lnTo>
                  <a:lnTo>
                    <a:pt x="4126" y="1163"/>
                  </a:lnTo>
                  <a:lnTo>
                    <a:pt x="4106" y="1157"/>
                  </a:lnTo>
                  <a:lnTo>
                    <a:pt x="4087" y="1150"/>
                  </a:lnTo>
                  <a:lnTo>
                    <a:pt x="4049" y="1135"/>
                  </a:lnTo>
                  <a:lnTo>
                    <a:pt x="4009" y="1117"/>
                  </a:lnTo>
                  <a:lnTo>
                    <a:pt x="3989" y="1109"/>
                  </a:lnTo>
                  <a:lnTo>
                    <a:pt x="3967" y="1101"/>
                  </a:lnTo>
                  <a:lnTo>
                    <a:pt x="3943" y="1094"/>
                  </a:lnTo>
                  <a:lnTo>
                    <a:pt x="3919" y="1088"/>
                  </a:lnTo>
                  <a:lnTo>
                    <a:pt x="3906" y="1085"/>
                  </a:lnTo>
                  <a:lnTo>
                    <a:pt x="3893" y="1085"/>
                  </a:lnTo>
                  <a:lnTo>
                    <a:pt x="3879" y="1085"/>
                  </a:lnTo>
                  <a:lnTo>
                    <a:pt x="3864" y="1088"/>
                  </a:lnTo>
                  <a:lnTo>
                    <a:pt x="3832" y="1094"/>
                  </a:lnTo>
                  <a:lnTo>
                    <a:pt x="3798" y="1104"/>
                  </a:lnTo>
                  <a:lnTo>
                    <a:pt x="3764" y="1116"/>
                  </a:lnTo>
                  <a:lnTo>
                    <a:pt x="3731" y="1127"/>
                  </a:lnTo>
                  <a:lnTo>
                    <a:pt x="3701" y="1139"/>
                  </a:lnTo>
                  <a:lnTo>
                    <a:pt x="3674" y="1149"/>
                  </a:lnTo>
                  <a:lnTo>
                    <a:pt x="3664" y="1153"/>
                  </a:lnTo>
                  <a:lnTo>
                    <a:pt x="3649" y="1160"/>
                  </a:lnTo>
                  <a:lnTo>
                    <a:pt x="3634" y="1169"/>
                  </a:lnTo>
                  <a:lnTo>
                    <a:pt x="3618" y="1181"/>
                  </a:lnTo>
                  <a:lnTo>
                    <a:pt x="3581" y="1205"/>
                  </a:lnTo>
                  <a:lnTo>
                    <a:pt x="3540" y="1231"/>
                  </a:lnTo>
                  <a:lnTo>
                    <a:pt x="3519" y="1242"/>
                  </a:lnTo>
                  <a:lnTo>
                    <a:pt x="3500" y="1251"/>
                  </a:lnTo>
                  <a:lnTo>
                    <a:pt x="3481" y="1260"/>
                  </a:lnTo>
                  <a:lnTo>
                    <a:pt x="3462" y="1265"/>
                  </a:lnTo>
                  <a:lnTo>
                    <a:pt x="3454" y="1268"/>
                  </a:lnTo>
                  <a:lnTo>
                    <a:pt x="3445" y="1269"/>
                  </a:lnTo>
                  <a:lnTo>
                    <a:pt x="3438" y="1269"/>
                  </a:lnTo>
                  <a:lnTo>
                    <a:pt x="3430" y="1268"/>
                  </a:lnTo>
                  <a:lnTo>
                    <a:pt x="3424" y="1266"/>
                  </a:lnTo>
                  <a:lnTo>
                    <a:pt x="3417" y="1264"/>
                  </a:lnTo>
                  <a:lnTo>
                    <a:pt x="3412" y="1260"/>
                  </a:lnTo>
                  <a:lnTo>
                    <a:pt x="3407" y="1256"/>
                  </a:lnTo>
                  <a:lnTo>
                    <a:pt x="3406" y="1252"/>
                  </a:lnTo>
                  <a:lnTo>
                    <a:pt x="3407" y="1247"/>
                  </a:lnTo>
                  <a:lnTo>
                    <a:pt x="3408" y="1241"/>
                  </a:lnTo>
                  <a:lnTo>
                    <a:pt x="3411" y="1235"/>
                  </a:lnTo>
                  <a:lnTo>
                    <a:pt x="3413" y="1228"/>
                  </a:lnTo>
                  <a:lnTo>
                    <a:pt x="3416" y="1223"/>
                  </a:lnTo>
                  <a:lnTo>
                    <a:pt x="3420" y="1219"/>
                  </a:lnTo>
                  <a:lnTo>
                    <a:pt x="3422" y="1218"/>
                  </a:lnTo>
                  <a:lnTo>
                    <a:pt x="3447" y="1214"/>
                  </a:lnTo>
                  <a:lnTo>
                    <a:pt x="3475" y="1209"/>
                  </a:lnTo>
                  <a:lnTo>
                    <a:pt x="3504" y="1203"/>
                  </a:lnTo>
                  <a:lnTo>
                    <a:pt x="3533" y="1195"/>
                  </a:lnTo>
                  <a:lnTo>
                    <a:pt x="3549" y="1190"/>
                  </a:lnTo>
                  <a:lnTo>
                    <a:pt x="3563" y="1185"/>
                  </a:lnTo>
                  <a:lnTo>
                    <a:pt x="3577" y="1178"/>
                  </a:lnTo>
                  <a:lnTo>
                    <a:pt x="3591" y="1172"/>
                  </a:lnTo>
                  <a:lnTo>
                    <a:pt x="3604" y="1166"/>
                  </a:lnTo>
                  <a:lnTo>
                    <a:pt x="3615" y="1158"/>
                  </a:lnTo>
                  <a:lnTo>
                    <a:pt x="3626" y="1150"/>
                  </a:lnTo>
                  <a:lnTo>
                    <a:pt x="3635" y="1141"/>
                  </a:lnTo>
                  <a:lnTo>
                    <a:pt x="3639" y="1136"/>
                  </a:lnTo>
                  <a:lnTo>
                    <a:pt x="3643" y="1130"/>
                  </a:lnTo>
                  <a:lnTo>
                    <a:pt x="3646" y="1122"/>
                  </a:lnTo>
                  <a:lnTo>
                    <a:pt x="3648" y="1113"/>
                  </a:lnTo>
                  <a:lnTo>
                    <a:pt x="3653" y="1094"/>
                  </a:lnTo>
                  <a:lnTo>
                    <a:pt x="3658" y="1074"/>
                  </a:lnTo>
                  <a:lnTo>
                    <a:pt x="3662" y="1052"/>
                  </a:lnTo>
                  <a:lnTo>
                    <a:pt x="3667" y="1034"/>
                  </a:lnTo>
                  <a:lnTo>
                    <a:pt x="3671" y="1026"/>
                  </a:lnTo>
                  <a:lnTo>
                    <a:pt x="3674" y="1020"/>
                  </a:lnTo>
                  <a:lnTo>
                    <a:pt x="3678" y="1015"/>
                  </a:lnTo>
                  <a:lnTo>
                    <a:pt x="3681" y="1011"/>
                  </a:lnTo>
                  <a:lnTo>
                    <a:pt x="3685" y="1009"/>
                  </a:lnTo>
                  <a:lnTo>
                    <a:pt x="3689" y="1009"/>
                  </a:lnTo>
                  <a:lnTo>
                    <a:pt x="3692" y="1009"/>
                  </a:lnTo>
                  <a:lnTo>
                    <a:pt x="3694" y="1009"/>
                  </a:lnTo>
                  <a:lnTo>
                    <a:pt x="3701" y="1012"/>
                  </a:lnTo>
                  <a:lnTo>
                    <a:pt x="3706" y="1016"/>
                  </a:lnTo>
                  <a:lnTo>
                    <a:pt x="3712" y="1021"/>
                  </a:lnTo>
                  <a:lnTo>
                    <a:pt x="3718" y="1026"/>
                  </a:lnTo>
                  <a:lnTo>
                    <a:pt x="3726" y="1032"/>
                  </a:lnTo>
                  <a:lnTo>
                    <a:pt x="3735" y="1034"/>
                  </a:lnTo>
                  <a:lnTo>
                    <a:pt x="3741" y="1034"/>
                  </a:lnTo>
                  <a:lnTo>
                    <a:pt x="3749" y="1034"/>
                  </a:lnTo>
                  <a:lnTo>
                    <a:pt x="3757" y="1034"/>
                  </a:lnTo>
                  <a:lnTo>
                    <a:pt x="3764" y="1033"/>
                  </a:lnTo>
                  <a:lnTo>
                    <a:pt x="3780" y="1028"/>
                  </a:lnTo>
                  <a:lnTo>
                    <a:pt x="3795" y="1021"/>
                  </a:lnTo>
                  <a:lnTo>
                    <a:pt x="3803" y="1016"/>
                  </a:lnTo>
                  <a:lnTo>
                    <a:pt x="3809" y="1012"/>
                  </a:lnTo>
                  <a:lnTo>
                    <a:pt x="3814" y="1006"/>
                  </a:lnTo>
                  <a:lnTo>
                    <a:pt x="3819" y="1001"/>
                  </a:lnTo>
                  <a:lnTo>
                    <a:pt x="3823" y="995"/>
                  </a:lnTo>
                  <a:lnTo>
                    <a:pt x="3826" y="988"/>
                  </a:lnTo>
                  <a:lnTo>
                    <a:pt x="3827" y="981"/>
                  </a:lnTo>
                  <a:lnTo>
                    <a:pt x="3827" y="973"/>
                  </a:lnTo>
                  <a:lnTo>
                    <a:pt x="3824" y="963"/>
                  </a:lnTo>
                  <a:lnTo>
                    <a:pt x="3822" y="950"/>
                  </a:lnTo>
                  <a:lnTo>
                    <a:pt x="3818" y="938"/>
                  </a:lnTo>
                  <a:lnTo>
                    <a:pt x="3813" y="924"/>
                  </a:lnTo>
                  <a:lnTo>
                    <a:pt x="3803" y="896"/>
                  </a:lnTo>
                  <a:lnTo>
                    <a:pt x="3792" y="868"/>
                  </a:lnTo>
                  <a:lnTo>
                    <a:pt x="3787" y="853"/>
                  </a:lnTo>
                  <a:lnTo>
                    <a:pt x="3784" y="839"/>
                  </a:lnTo>
                  <a:lnTo>
                    <a:pt x="3781" y="825"/>
                  </a:lnTo>
                  <a:lnTo>
                    <a:pt x="3778" y="812"/>
                  </a:lnTo>
                  <a:lnTo>
                    <a:pt x="3778" y="799"/>
                  </a:lnTo>
                  <a:lnTo>
                    <a:pt x="3780" y="787"/>
                  </a:lnTo>
                  <a:lnTo>
                    <a:pt x="3784" y="776"/>
                  </a:lnTo>
                  <a:lnTo>
                    <a:pt x="3789" y="766"/>
                  </a:lnTo>
                  <a:lnTo>
                    <a:pt x="3798" y="752"/>
                  </a:lnTo>
                  <a:lnTo>
                    <a:pt x="3805" y="739"/>
                  </a:lnTo>
                  <a:lnTo>
                    <a:pt x="3810" y="729"/>
                  </a:lnTo>
                  <a:lnTo>
                    <a:pt x="3813" y="719"/>
                  </a:lnTo>
                  <a:lnTo>
                    <a:pt x="3817" y="702"/>
                  </a:lnTo>
                  <a:lnTo>
                    <a:pt x="3819" y="688"/>
                  </a:lnTo>
                  <a:lnTo>
                    <a:pt x="3822" y="681"/>
                  </a:lnTo>
                  <a:lnTo>
                    <a:pt x="3824" y="674"/>
                  </a:lnTo>
                  <a:lnTo>
                    <a:pt x="3828" y="667"/>
                  </a:lnTo>
                  <a:lnTo>
                    <a:pt x="3835" y="659"/>
                  </a:lnTo>
                  <a:lnTo>
                    <a:pt x="3843" y="651"/>
                  </a:lnTo>
                  <a:lnTo>
                    <a:pt x="3855" y="642"/>
                  </a:lnTo>
                  <a:lnTo>
                    <a:pt x="3869" y="632"/>
                  </a:lnTo>
                  <a:lnTo>
                    <a:pt x="3888" y="621"/>
                  </a:lnTo>
                  <a:lnTo>
                    <a:pt x="3906" y="609"/>
                  </a:lnTo>
                  <a:lnTo>
                    <a:pt x="3923" y="596"/>
                  </a:lnTo>
                  <a:lnTo>
                    <a:pt x="3938" y="584"/>
                  </a:lnTo>
                  <a:lnTo>
                    <a:pt x="3951" y="572"/>
                  </a:lnTo>
                  <a:lnTo>
                    <a:pt x="3962" y="558"/>
                  </a:lnTo>
                  <a:lnTo>
                    <a:pt x="3972" y="545"/>
                  </a:lnTo>
                  <a:lnTo>
                    <a:pt x="3980" y="532"/>
                  </a:lnTo>
                  <a:lnTo>
                    <a:pt x="3988" y="518"/>
                  </a:lnTo>
                  <a:lnTo>
                    <a:pt x="3993" y="506"/>
                  </a:lnTo>
                  <a:lnTo>
                    <a:pt x="3998" y="492"/>
                  </a:lnTo>
                  <a:lnTo>
                    <a:pt x="4001" y="479"/>
                  </a:lnTo>
                  <a:lnTo>
                    <a:pt x="4003" y="465"/>
                  </a:lnTo>
                  <a:lnTo>
                    <a:pt x="4003" y="451"/>
                  </a:lnTo>
                  <a:lnTo>
                    <a:pt x="4003" y="437"/>
                  </a:lnTo>
                  <a:lnTo>
                    <a:pt x="4003" y="423"/>
                  </a:lnTo>
                  <a:lnTo>
                    <a:pt x="4002" y="409"/>
                  </a:lnTo>
                  <a:lnTo>
                    <a:pt x="3997" y="381"/>
                  </a:lnTo>
                  <a:lnTo>
                    <a:pt x="3989" y="354"/>
                  </a:lnTo>
                  <a:lnTo>
                    <a:pt x="3981" y="326"/>
                  </a:lnTo>
                  <a:lnTo>
                    <a:pt x="3972" y="299"/>
                  </a:lnTo>
                  <a:lnTo>
                    <a:pt x="3962" y="273"/>
                  </a:lnTo>
                  <a:lnTo>
                    <a:pt x="3955" y="248"/>
                  </a:lnTo>
                  <a:lnTo>
                    <a:pt x="3947" y="222"/>
                  </a:lnTo>
                  <a:lnTo>
                    <a:pt x="3942" y="199"/>
                  </a:lnTo>
                  <a:lnTo>
                    <a:pt x="3935" y="169"/>
                  </a:lnTo>
                  <a:lnTo>
                    <a:pt x="3930" y="141"/>
                  </a:lnTo>
                  <a:lnTo>
                    <a:pt x="3928" y="128"/>
                  </a:lnTo>
                  <a:lnTo>
                    <a:pt x="3924" y="115"/>
                  </a:lnTo>
                  <a:lnTo>
                    <a:pt x="3920" y="102"/>
                  </a:lnTo>
                  <a:lnTo>
                    <a:pt x="3915" y="90"/>
                  </a:lnTo>
                  <a:lnTo>
                    <a:pt x="3910" y="78"/>
                  </a:lnTo>
                  <a:lnTo>
                    <a:pt x="3902" y="67"/>
                  </a:lnTo>
                  <a:lnTo>
                    <a:pt x="3895" y="55"/>
                  </a:lnTo>
                  <a:lnTo>
                    <a:pt x="3886" y="44"/>
                  </a:lnTo>
                  <a:lnTo>
                    <a:pt x="3875" y="32"/>
                  </a:lnTo>
                  <a:lnTo>
                    <a:pt x="3864" y="22"/>
                  </a:lnTo>
                  <a:lnTo>
                    <a:pt x="3850" y="12"/>
                  </a:lnTo>
                  <a:lnTo>
                    <a:pt x="3835" y="0"/>
                  </a:lnTo>
                  <a:lnTo>
                    <a:pt x="3833" y="0"/>
                  </a:lnTo>
                  <a:lnTo>
                    <a:pt x="3832" y="2"/>
                  </a:lnTo>
                  <a:lnTo>
                    <a:pt x="3831" y="4"/>
                  </a:lnTo>
                  <a:lnTo>
                    <a:pt x="3831" y="8"/>
                  </a:lnTo>
                  <a:lnTo>
                    <a:pt x="3829" y="10"/>
                  </a:lnTo>
                  <a:lnTo>
                    <a:pt x="3829" y="13"/>
                  </a:lnTo>
                  <a:lnTo>
                    <a:pt x="3828" y="16"/>
                  </a:lnTo>
                  <a:lnTo>
                    <a:pt x="3827" y="16"/>
                  </a:lnTo>
                </a:path>
              </a:pathLst>
            </a:custGeom>
            <a:noFill/>
            <a:ln w="7938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22700" y="3903663"/>
              <a:ext cx="377825" cy="746125"/>
            </a:xfrm>
            <a:custGeom>
              <a:avLst/>
              <a:gdLst>
                <a:gd name="T0" fmla="*/ 2147483647 w 351"/>
                <a:gd name="T1" fmla="*/ 2147483647 h 992"/>
                <a:gd name="T2" fmla="*/ 2147483647 w 351"/>
                <a:gd name="T3" fmla="*/ 2147483647 h 992"/>
                <a:gd name="T4" fmla="*/ 2147483647 w 351"/>
                <a:gd name="T5" fmla="*/ 2147483647 h 992"/>
                <a:gd name="T6" fmla="*/ 2147483647 w 351"/>
                <a:gd name="T7" fmla="*/ 2147483647 h 992"/>
                <a:gd name="T8" fmla="*/ 2147483647 w 351"/>
                <a:gd name="T9" fmla="*/ 2147483647 h 992"/>
                <a:gd name="T10" fmla="*/ 2147483647 w 351"/>
                <a:gd name="T11" fmla="*/ 2147483647 h 992"/>
                <a:gd name="T12" fmla="*/ 2147483647 w 351"/>
                <a:gd name="T13" fmla="*/ 2147483647 h 992"/>
                <a:gd name="T14" fmla="*/ 2147483647 w 351"/>
                <a:gd name="T15" fmla="*/ 2147483647 h 992"/>
                <a:gd name="T16" fmla="*/ 2147483647 w 351"/>
                <a:gd name="T17" fmla="*/ 2147483647 h 992"/>
                <a:gd name="T18" fmla="*/ 2147483647 w 351"/>
                <a:gd name="T19" fmla="*/ 2147483647 h 992"/>
                <a:gd name="T20" fmla="*/ 2147483647 w 351"/>
                <a:gd name="T21" fmla="*/ 2147483647 h 992"/>
                <a:gd name="T22" fmla="*/ 2147483647 w 351"/>
                <a:gd name="T23" fmla="*/ 2147483647 h 992"/>
                <a:gd name="T24" fmla="*/ 2147483647 w 351"/>
                <a:gd name="T25" fmla="*/ 2147483647 h 992"/>
                <a:gd name="T26" fmla="*/ 2147483647 w 351"/>
                <a:gd name="T27" fmla="*/ 2147483647 h 992"/>
                <a:gd name="T28" fmla="*/ 2147483647 w 351"/>
                <a:gd name="T29" fmla="*/ 2147483647 h 992"/>
                <a:gd name="T30" fmla="*/ 2147483647 w 351"/>
                <a:gd name="T31" fmla="*/ 2147483647 h 992"/>
                <a:gd name="T32" fmla="*/ 2147483647 w 351"/>
                <a:gd name="T33" fmla="*/ 2147483647 h 992"/>
                <a:gd name="T34" fmla="*/ 2147483647 w 351"/>
                <a:gd name="T35" fmla="*/ 2147483647 h 992"/>
                <a:gd name="T36" fmla="*/ 2147483647 w 351"/>
                <a:gd name="T37" fmla="*/ 2147483647 h 992"/>
                <a:gd name="T38" fmla="*/ 2147483647 w 351"/>
                <a:gd name="T39" fmla="*/ 2147483647 h 992"/>
                <a:gd name="T40" fmla="*/ 2147483647 w 351"/>
                <a:gd name="T41" fmla="*/ 2147483647 h 992"/>
                <a:gd name="T42" fmla="*/ 2147483647 w 351"/>
                <a:gd name="T43" fmla="*/ 2147483647 h 992"/>
                <a:gd name="T44" fmla="*/ 2147483647 w 351"/>
                <a:gd name="T45" fmla="*/ 2147483647 h 992"/>
                <a:gd name="T46" fmla="*/ 2147483647 w 351"/>
                <a:gd name="T47" fmla="*/ 2147483647 h 992"/>
                <a:gd name="T48" fmla="*/ 2147483647 w 351"/>
                <a:gd name="T49" fmla="*/ 2147483647 h 992"/>
                <a:gd name="T50" fmla="*/ 2147483647 w 351"/>
                <a:gd name="T51" fmla="*/ 2147483647 h 992"/>
                <a:gd name="T52" fmla="*/ 2147483647 w 351"/>
                <a:gd name="T53" fmla="*/ 2147483647 h 992"/>
                <a:gd name="T54" fmla="*/ 2147483647 w 351"/>
                <a:gd name="T55" fmla="*/ 2147483647 h 992"/>
                <a:gd name="T56" fmla="*/ 2147483647 w 351"/>
                <a:gd name="T57" fmla="*/ 2147483647 h 992"/>
                <a:gd name="T58" fmla="*/ 2147483647 w 351"/>
                <a:gd name="T59" fmla="*/ 2147483647 h 992"/>
                <a:gd name="T60" fmla="*/ 2147483647 w 351"/>
                <a:gd name="T61" fmla="*/ 2147483647 h 992"/>
                <a:gd name="T62" fmla="*/ 2147483647 w 351"/>
                <a:gd name="T63" fmla="*/ 2147483647 h 992"/>
                <a:gd name="T64" fmla="*/ 2147483647 w 351"/>
                <a:gd name="T65" fmla="*/ 2147483647 h 992"/>
                <a:gd name="T66" fmla="*/ 2147483647 w 351"/>
                <a:gd name="T67" fmla="*/ 2147483647 h 992"/>
                <a:gd name="T68" fmla="*/ 2147483647 w 351"/>
                <a:gd name="T69" fmla="*/ 2147483647 h 992"/>
                <a:gd name="T70" fmla="*/ 2147483647 w 351"/>
                <a:gd name="T71" fmla="*/ 2147483647 h 992"/>
                <a:gd name="T72" fmla="*/ 2147483647 w 351"/>
                <a:gd name="T73" fmla="*/ 2147483647 h 992"/>
                <a:gd name="T74" fmla="*/ 2147483647 w 351"/>
                <a:gd name="T75" fmla="*/ 2147483647 h 992"/>
                <a:gd name="T76" fmla="*/ 2147483647 w 351"/>
                <a:gd name="T77" fmla="*/ 2147483647 h 9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1"/>
                <a:gd name="T118" fmla="*/ 0 h 992"/>
                <a:gd name="T119" fmla="*/ 351 w 351"/>
                <a:gd name="T120" fmla="*/ 992 h 9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1" h="992">
                  <a:moveTo>
                    <a:pt x="199" y="5"/>
                  </a:moveTo>
                  <a:lnTo>
                    <a:pt x="187" y="30"/>
                  </a:lnTo>
                  <a:lnTo>
                    <a:pt x="178" y="55"/>
                  </a:lnTo>
                  <a:lnTo>
                    <a:pt x="169" y="82"/>
                  </a:lnTo>
                  <a:lnTo>
                    <a:pt x="163" y="109"/>
                  </a:lnTo>
                  <a:lnTo>
                    <a:pt x="157" y="137"/>
                  </a:lnTo>
                  <a:lnTo>
                    <a:pt x="151" y="165"/>
                  </a:lnTo>
                  <a:lnTo>
                    <a:pt x="146" y="193"/>
                  </a:lnTo>
                  <a:lnTo>
                    <a:pt x="142" y="221"/>
                  </a:lnTo>
                  <a:lnTo>
                    <a:pt x="136" y="280"/>
                  </a:lnTo>
                  <a:lnTo>
                    <a:pt x="132" y="337"/>
                  </a:lnTo>
                  <a:lnTo>
                    <a:pt x="127" y="393"/>
                  </a:lnTo>
                  <a:lnTo>
                    <a:pt x="122" y="448"/>
                  </a:lnTo>
                  <a:lnTo>
                    <a:pt x="113" y="516"/>
                  </a:lnTo>
                  <a:lnTo>
                    <a:pt x="102" y="585"/>
                  </a:lnTo>
                  <a:lnTo>
                    <a:pt x="89" y="655"/>
                  </a:lnTo>
                  <a:lnTo>
                    <a:pt x="74" y="727"/>
                  </a:lnTo>
                  <a:lnTo>
                    <a:pt x="57" y="795"/>
                  </a:lnTo>
                  <a:lnTo>
                    <a:pt x="38" y="864"/>
                  </a:lnTo>
                  <a:lnTo>
                    <a:pt x="20" y="930"/>
                  </a:lnTo>
                  <a:lnTo>
                    <a:pt x="0" y="992"/>
                  </a:lnTo>
                  <a:lnTo>
                    <a:pt x="12" y="991"/>
                  </a:lnTo>
                  <a:lnTo>
                    <a:pt x="24" y="989"/>
                  </a:lnTo>
                  <a:lnTo>
                    <a:pt x="35" y="987"/>
                  </a:lnTo>
                  <a:lnTo>
                    <a:pt x="45" y="983"/>
                  </a:lnTo>
                  <a:lnTo>
                    <a:pt x="54" y="978"/>
                  </a:lnTo>
                  <a:lnTo>
                    <a:pt x="63" y="973"/>
                  </a:lnTo>
                  <a:lnTo>
                    <a:pt x="72" y="967"/>
                  </a:lnTo>
                  <a:lnTo>
                    <a:pt x="80" y="959"/>
                  </a:lnTo>
                  <a:lnTo>
                    <a:pt x="88" y="951"/>
                  </a:lnTo>
                  <a:lnTo>
                    <a:pt x="94" y="942"/>
                  </a:lnTo>
                  <a:lnTo>
                    <a:pt x="100" y="933"/>
                  </a:lnTo>
                  <a:lnTo>
                    <a:pt x="107" y="923"/>
                  </a:lnTo>
                  <a:lnTo>
                    <a:pt x="118" y="903"/>
                  </a:lnTo>
                  <a:lnTo>
                    <a:pt x="127" y="881"/>
                  </a:lnTo>
                  <a:lnTo>
                    <a:pt x="145" y="836"/>
                  </a:lnTo>
                  <a:lnTo>
                    <a:pt x="160" y="792"/>
                  </a:lnTo>
                  <a:lnTo>
                    <a:pt x="169" y="771"/>
                  </a:lnTo>
                  <a:lnTo>
                    <a:pt x="178" y="753"/>
                  </a:lnTo>
                  <a:lnTo>
                    <a:pt x="182" y="744"/>
                  </a:lnTo>
                  <a:lnTo>
                    <a:pt x="187" y="737"/>
                  </a:lnTo>
                  <a:lnTo>
                    <a:pt x="192" y="730"/>
                  </a:lnTo>
                  <a:lnTo>
                    <a:pt x="199" y="724"/>
                  </a:lnTo>
                  <a:lnTo>
                    <a:pt x="210" y="711"/>
                  </a:lnTo>
                  <a:lnTo>
                    <a:pt x="222" y="696"/>
                  </a:lnTo>
                  <a:lnTo>
                    <a:pt x="233" y="681"/>
                  </a:lnTo>
                  <a:lnTo>
                    <a:pt x="242" y="663"/>
                  </a:lnTo>
                  <a:lnTo>
                    <a:pt x="251" y="645"/>
                  </a:lnTo>
                  <a:lnTo>
                    <a:pt x="260" y="626"/>
                  </a:lnTo>
                  <a:lnTo>
                    <a:pt x="268" y="607"/>
                  </a:lnTo>
                  <a:lnTo>
                    <a:pt x="274" y="586"/>
                  </a:lnTo>
                  <a:lnTo>
                    <a:pt x="280" y="564"/>
                  </a:lnTo>
                  <a:lnTo>
                    <a:pt x="285" y="543"/>
                  </a:lnTo>
                  <a:lnTo>
                    <a:pt x="291" y="520"/>
                  </a:lnTo>
                  <a:lnTo>
                    <a:pt x="296" y="497"/>
                  </a:lnTo>
                  <a:lnTo>
                    <a:pt x="303" y="450"/>
                  </a:lnTo>
                  <a:lnTo>
                    <a:pt x="310" y="401"/>
                  </a:lnTo>
                  <a:lnTo>
                    <a:pt x="320" y="303"/>
                  </a:lnTo>
                  <a:lnTo>
                    <a:pt x="328" y="208"/>
                  </a:lnTo>
                  <a:lnTo>
                    <a:pt x="333" y="162"/>
                  </a:lnTo>
                  <a:lnTo>
                    <a:pt x="337" y="120"/>
                  </a:lnTo>
                  <a:lnTo>
                    <a:pt x="343" y="79"/>
                  </a:lnTo>
                  <a:lnTo>
                    <a:pt x="351" y="44"/>
                  </a:lnTo>
                  <a:lnTo>
                    <a:pt x="351" y="42"/>
                  </a:lnTo>
                  <a:lnTo>
                    <a:pt x="351" y="41"/>
                  </a:lnTo>
                  <a:lnTo>
                    <a:pt x="351" y="39"/>
                  </a:lnTo>
                  <a:lnTo>
                    <a:pt x="351" y="36"/>
                  </a:lnTo>
                  <a:lnTo>
                    <a:pt x="349" y="33"/>
                  </a:lnTo>
                  <a:lnTo>
                    <a:pt x="347" y="30"/>
                  </a:lnTo>
                  <a:lnTo>
                    <a:pt x="343" y="27"/>
                  </a:lnTo>
                  <a:lnTo>
                    <a:pt x="338" y="25"/>
                  </a:lnTo>
                  <a:lnTo>
                    <a:pt x="325" y="19"/>
                  </a:lnTo>
                  <a:lnTo>
                    <a:pt x="310" y="14"/>
                  </a:lnTo>
                  <a:lnTo>
                    <a:pt x="296" y="9"/>
                  </a:lnTo>
                  <a:lnTo>
                    <a:pt x="279" y="5"/>
                  </a:lnTo>
                  <a:lnTo>
                    <a:pt x="262" y="2"/>
                  </a:lnTo>
                  <a:lnTo>
                    <a:pt x="243" y="0"/>
                  </a:lnTo>
                  <a:lnTo>
                    <a:pt x="222" y="2"/>
                  </a:lnTo>
                  <a:lnTo>
                    <a:pt x="199" y="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822700" y="3903663"/>
              <a:ext cx="377825" cy="746125"/>
            </a:xfrm>
            <a:custGeom>
              <a:avLst/>
              <a:gdLst>
                <a:gd name="T0" fmla="*/ 2147483647 w 351"/>
                <a:gd name="T1" fmla="*/ 2147483647 h 992"/>
                <a:gd name="T2" fmla="*/ 2147483647 w 351"/>
                <a:gd name="T3" fmla="*/ 2147483647 h 992"/>
                <a:gd name="T4" fmla="*/ 2147483647 w 351"/>
                <a:gd name="T5" fmla="*/ 2147483647 h 992"/>
                <a:gd name="T6" fmla="*/ 2147483647 w 351"/>
                <a:gd name="T7" fmla="*/ 2147483647 h 992"/>
                <a:gd name="T8" fmla="*/ 2147483647 w 351"/>
                <a:gd name="T9" fmla="*/ 2147483647 h 992"/>
                <a:gd name="T10" fmla="*/ 2147483647 w 351"/>
                <a:gd name="T11" fmla="*/ 2147483647 h 992"/>
                <a:gd name="T12" fmla="*/ 2147483647 w 351"/>
                <a:gd name="T13" fmla="*/ 2147483647 h 992"/>
                <a:gd name="T14" fmla="*/ 2147483647 w 351"/>
                <a:gd name="T15" fmla="*/ 2147483647 h 992"/>
                <a:gd name="T16" fmla="*/ 2147483647 w 351"/>
                <a:gd name="T17" fmla="*/ 2147483647 h 992"/>
                <a:gd name="T18" fmla="*/ 2147483647 w 351"/>
                <a:gd name="T19" fmla="*/ 2147483647 h 992"/>
                <a:gd name="T20" fmla="*/ 2147483647 w 351"/>
                <a:gd name="T21" fmla="*/ 2147483647 h 992"/>
                <a:gd name="T22" fmla="*/ 2147483647 w 351"/>
                <a:gd name="T23" fmla="*/ 2147483647 h 992"/>
                <a:gd name="T24" fmla="*/ 2147483647 w 351"/>
                <a:gd name="T25" fmla="*/ 2147483647 h 992"/>
                <a:gd name="T26" fmla="*/ 2147483647 w 351"/>
                <a:gd name="T27" fmla="*/ 2147483647 h 992"/>
                <a:gd name="T28" fmla="*/ 2147483647 w 351"/>
                <a:gd name="T29" fmla="*/ 2147483647 h 992"/>
                <a:gd name="T30" fmla="*/ 2147483647 w 351"/>
                <a:gd name="T31" fmla="*/ 2147483647 h 992"/>
                <a:gd name="T32" fmla="*/ 2147483647 w 351"/>
                <a:gd name="T33" fmla="*/ 2147483647 h 992"/>
                <a:gd name="T34" fmla="*/ 2147483647 w 351"/>
                <a:gd name="T35" fmla="*/ 2147483647 h 992"/>
                <a:gd name="T36" fmla="*/ 2147483647 w 351"/>
                <a:gd name="T37" fmla="*/ 2147483647 h 992"/>
                <a:gd name="T38" fmla="*/ 2147483647 w 351"/>
                <a:gd name="T39" fmla="*/ 2147483647 h 992"/>
                <a:gd name="T40" fmla="*/ 2147483647 w 351"/>
                <a:gd name="T41" fmla="*/ 2147483647 h 992"/>
                <a:gd name="T42" fmla="*/ 2147483647 w 351"/>
                <a:gd name="T43" fmla="*/ 2147483647 h 992"/>
                <a:gd name="T44" fmla="*/ 2147483647 w 351"/>
                <a:gd name="T45" fmla="*/ 2147483647 h 992"/>
                <a:gd name="T46" fmla="*/ 2147483647 w 351"/>
                <a:gd name="T47" fmla="*/ 2147483647 h 992"/>
                <a:gd name="T48" fmla="*/ 2147483647 w 351"/>
                <a:gd name="T49" fmla="*/ 2147483647 h 992"/>
                <a:gd name="T50" fmla="*/ 2147483647 w 351"/>
                <a:gd name="T51" fmla="*/ 2147483647 h 992"/>
                <a:gd name="T52" fmla="*/ 2147483647 w 351"/>
                <a:gd name="T53" fmla="*/ 2147483647 h 992"/>
                <a:gd name="T54" fmla="*/ 2147483647 w 351"/>
                <a:gd name="T55" fmla="*/ 2147483647 h 992"/>
                <a:gd name="T56" fmla="*/ 2147483647 w 351"/>
                <a:gd name="T57" fmla="*/ 2147483647 h 992"/>
                <a:gd name="T58" fmla="*/ 2147483647 w 351"/>
                <a:gd name="T59" fmla="*/ 2147483647 h 992"/>
                <a:gd name="T60" fmla="*/ 2147483647 w 351"/>
                <a:gd name="T61" fmla="*/ 2147483647 h 992"/>
                <a:gd name="T62" fmla="*/ 2147483647 w 351"/>
                <a:gd name="T63" fmla="*/ 2147483647 h 992"/>
                <a:gd name="T64" fmla="*/ 2147483647 w 351"/>
                <a:gd name="T65" fmla="*/ 2147483647 h 992"/>
                <a:gd name="T66" fmla="*/ 2147483647 w 351"/>
                <a:gd name="T67" fmla="*/ 2147483647 h 992"/>
                <a:gd name="T68" fmla="*/ 2147483647 w 351"/>
                <a:gd name="T69" fmla="*/ 2147483647 h 992"/>
                <a:gd name="T70" fmla="*/ 2147483647 w 351"/>
                <a:gd name="T71" fmla="*/ 2147483647 h 992"/>
                <a:gd name="T72" fmla="*/ 2147483647 w 351"/>
                <a:gd name="T73" fmla="*/ 2147483647 h 992"/>
                <a:gd name="T74" fmla="*/ 2147483647 w 351"/>
                <a:gd name="T75" fmla="*/ 2147483647 h 992"/>
                <a:gd name="T76" fmla="*/ 2147483647 w 351"/>
                <a:gd name="T77" fmla="*/ 2147483647 h 9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1"/>
                <a:gd name="T118" fmla="*/ 0 h 992"/>
                <a:gd name="T119" fmla="*/ 351 w 351"/>
                <a:gd name="T120" fmla="*/ 992 h 9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1" h="992">
                  <a:moveTo>
                    <a:pt x="199" y="5"/>
                  </a:moveTo>
                  <a:lnTo>
                    <a:pt x="187" y="30"/>
                  </a:lnTo>
                  <a:lnTo>
                    <a:pt x="178" y="55"/>
                  </a:lnTo>
                  <a:lnTo>
                    <a:pt x="169" y="82"/>
                  </a:lnTo>
                  <a:lnTo>
                    <a:pt x="163" y="109"/>
                  </a:lnTo>
                  <a:lnTo>
                    <a:pt x="157" y="137"/>
                  </a:lnTo>
                  <a:lnTo>
                    <a:pt x="151" y="165"/>
                  </a:lnTo>
                  <a:lnTo>
                    <a:pt x="146" y="193"/>
                  </a:lnTo>
                  <a:lnTo>
                    <a:pt x="142" y="221"/>
                  </a:lnTo>
                  <a:lnTo>
                    <a:pt x="136" y="280"/>
                  </a:lnTo>
                  <a:lnTo>
                    <a:pt x="132" y="337"/>
                  </a:lnTo>
                  <a:lnTo>
                    <a:pt x="127" y="393"/>
                  </a:lnTo>
                  <a:lnTo>
                    <a:pt x="122" y="448"/>
                  </a:lnTo>
                  <a:lnTo>
                    <a:pt x="113" y="516"/>
                  </a:lnTo>
                  <a:lnTo>
                    <a:pt x="102" y="585"/>
                  </a:lnTo>
                  <a:lnTo>
                    <a:pt x="89" y="655"/>
                  </a:lnTo>
                  <a:lnTo>
                    <a:pt x="74" y="727"/>
                  </a:lnTo>
                  <a:lnTo>
                    <a:pt x="57" y="795"/>
                  </a:lnTo>
                  <a:lnTo>
                    <a:pt x="38" y="864"/>
                  </a:lnTo>
                  <a:lnTo>
                    <a:pt x="20" y="930"/>
                  </a:lnTo>
                  <a:lnTo>
                    <a:pt x="0" y="992"/>
                  </a:lnTo>
                  <a:lnTo>
                    <a:pt x="12" y="991"/>
                  </a:lnTo>
                  <a:lnTo>
                    <a:pt x="24" y="989"/>
                  </a:lnTo>
                  <a:lnTo>
                    <a:pt x="35" y="987"/>
                  </a:lnTo>
                  <a:lnTo>
                    <a:pt x="45" y="983"/>
                  </a:lnTo>
                  <a:lnTo>
                    <a:pt x="54" y="978"/>
                  </a:lnTo>
                  <a:lnTo>
                    <a:pt x="63" y="973"/>
                  </a:lnTo>
                  <a:lnTo>
                    <a:pt x="72" y="967"/>
                  </a:lnTo>
                  <a:lnTo>
                    <a:pt x="80" y="959"/>
                  </a:lnTo>
                  <a:lnTo>
                    <a:pt x="88" y="951"/>
                  </a:lnTo>
                  <a:lnTo>
                    <a:pt x="94" y="942"/>
                  </a:lnTo>
                  <a:lnTo>
                    <a:pt x="100" y="933"/>
                  </a:lnTo>
                  <a:lnTo>
                    <a:pt x="107" y="923"/>
                  </a:lnTo>
                  <a:lnTo>
                    <a:pt x="118" y="903"/>
                  </a:lnTo>
                  <a:lnTo>
                    <a:pt x="127" y="881"/>
                  </a:lnTo>
                  <a:lnTo>
                    <a:pt x="145" y="836"/>
                  </a:lnTo>
                  <a:lnTo>
                    <a:pt x="160" y="792"/>
                  </a:lnTo>
                  <a:lnTo>
                    <a:pt x="169" y="771"/>
                  </a:lnTo>
                  <a:lnTo>
                    <a:pt x="178" y="753"/>
                  </a:lnTo>
                  <a:lnTo>
                    <a:pt x="182" y="744"/>
                  </a:lnTo>
                  <a:lnTo>
                    <a:pt x="187" y="737"/>
                  </a:lnTo>
                  <a:lnTo>
                    <a:pt x="192" y="730"/>
                  </a:lnTo>
                  <a:lnTo>
                    <a:pt x="199" y="724"/>
                  </a:lnTo>
                  <a:lnTo>
                    <a:pt x="210" y="711"/>
                  </a:lnTo>
                  <a:lnTo>
                    <a:pt x="222" y="696"/>
                  </a:lnTo>
                  <a:lnTo>
                    <a:pt x="233" y="681"/>
                  </a:lnTo>
                  <a:lnTo>
                    <a:pt x="242" y="663"/>
                  </a:lnTo>
                  <a:lnTo>
                    <a:pt x="251" y="645"/>
                  </a:lnTo>
                  <a:lnTo>
                    <a:pt x="260" y="626"/>
                  </a:lnTo>
                  <a:lnTo>
                    <a:pt x="268" y="607"/>
                  </a:lnTo>
                  <a:lnTo>
                    <a:pt x="274" y="586"/>
                  </a:lnTo>
                  <a:lnTo>
                    <a:pt x="280" y="564"/>
                  </a:lnTo>
                  <a:lnTo>
                    <a:pt x="285" y="543"/>
                  </a:lnTo>
                  <a:lnTo>
                    <a:pt x="291" y="520"/>
                  </a:lnTo>
                  <a:lnTo>
                    <a:pt x="296" y="497"/>
                  </a:lnTo>
                  <a:lnTo>
                    <a:pt x="303" y="450"/>
                  </a:lnTo>
                  <a:lnTo>
                    <a:pt x="310" y="401"/>
                  </a:lnTo>
                  <a:lnTo>
                    <a:pt x="320" y="303"/>
                  </a:lnTo>
                  <a:lnTo>
                    <a:pt x="328" y="208"/>
                  </a:lnTo>
                  <a:lnTo>
                    <a:pt x="333" y="162"/>
                  </a:lnTo>
                  <a:lnTo>
                    <a:pt x="337" y="120"/>
                  </a:lnTo>
                  <a:lnTo>
                    <a:pt x="343" y="79"/>
                  </a:lnTo>
                  <a:lnTo>
                    <a:pt x="351" y="44"/>
                  </a:lnTo>
                  <a:lnTo>
                    <a:pt x="351" y="42"/>
                  </a:lnTo>
                  <a:lnTo>
                    <a:pt x="351" y="41"/>
                  </a:lnTo>
                  <a:lnTo>
                    <a:pt x="351" y="39"/>
                  </a:lnTo>
                  <a:lnTo>
                    <a:pt x="351" y="36"/>
                  </a:lnTo>
                  <a:lnTo>
                    <a:pt x="349" y="33"/>
                  </a:lnTo>
                  <a:lnTo>
                    <a:pt x="347" y="30"/>
                  </a:lnTo>
                  <a:lnTo>
                    <a:pt x="343" y="27"/>
                  </a:lnTo>
                  <a:lnTo>
                    <a:pt x="338" y="25"/>
                  </a:lnTo>
                  <a:lnTo>
                    <a:pt x="325" y="19"/>
                  </a:lnTo>
                  <a:lnTo>
                    <a:pt x="310" y="14"/>
                  </a:lnTo>
                  <a:lnTo>
                    <a:pt x="296" y="9"/>
                  </a:lnTo>
                  <a:lnTo>
                    <a:pt x="279" y="5"/>
                  </a:lnTo>
                  <a:lnTo>
                    <a:pt x="262" y="2"/>
                  </a:lnTo>
                  <a:lnTo>
                    <a:pt x="243" y="0"/>
                  </a:lnTo>
                  <a:lnTo>
                    <a:pt x="222" y="2"/>
                  </a:lnTo>
                  <a:lnTo>
                    <a:pt x="199" y="5"/>
                  </a:lnTo>
                </a:path>
              </a:pathLst>
            </a:custGeom>
            <a:noFill/>
            <a:ln w="7938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5930900" y="1747838"/>
              <a:ext cx="263525" cy="131762"/>
            </a:xfrm>
            <a:custGeom>
              <a:avLst/>
              <a:gdLst>
                <a:gd name="T0" fmla="*/ 2147483647 w 252"/>
                <a:gd name="T1" fmla="*/ 0 h 176"/>
                <a:gd name="T2" fmla="*/ 2147483647 w 252"/>
                <a:gd name="T3" fmla="*/ 2147483647 h 176"/>
                <a:gd name="T4" fmla="*/ 2147483647 w 252"/>
                <a:gd name="T5" fmla="*/ 2147483647 h 176"/>
                <a:gd name="T6" fmla="*/ 2147483647 w 252"/>
                <a:gd name="T7" fmla="*/ 2147483647 h 176"/>
                <a:gd name="T8" fmla="*/ 2147483647 w 252"/>
                <a:gd name="T9" fmla="*/ 2147483647 h 176"/>
                <a:gd name="T10" fmla="*/ 2147483647 w 252"/>
                <a:gd name="T11" fmla="*/ 2147483647 h 176"/>
                <a:gd name="T12" fmla="*/ 2147483647 w 252"/>
                <a:gd name="T13" fmla="*/ 2147483647 h 176"/>
                <a:gd name="T14" fmla="*/ 2147483647 w 252"/>
                <a:gd name="T15" fmla="*/ 2147483647 h 176"/>
                <a:gd name="T16" fmla="*/ 0 w 252"/>
                <a:gd name="T17" fmla="*/ 2147483647 h 176"/>
                <a:gd name="T18" fmla="*/ 2147483647 w 252"/>
                <a:gd name="T19" fmla="*/ 2147483647 h 176"/>
                <a:gd name="T20" fmla="*/ 2147483647 w 252"/>
                <a:gd name="T21" fmla="*/ 2147483647 h 176"/>
                <a:gd name="T22" fmla="*/ 2147483647 w 252"/>
                <a:gd name="T23" fmla="*/ 2147483647 h 176"/>
                <a:gd name="T24" fmla="*/ 2147483647 w 252"/>
                <a:gd name="T25" fmla="*/ 2147483647 h 176"/>
                <a:gd name="T26" fmla="*/ 2147483647 w 252"/>
                <a:gd name="T27" fmla="*/ 2147483647 h 176"/>
                <a:gd name="T28" fmla="*/ 2147483647 w 252"/>
                <a:gd name="T29" fmla="*/ 2147483647 h 176"/>
                <a:gd name="T30" fmla="*/ 2147483647 w 252"/>
                <a:gd name="T31" fmla="*/ 2147483647 h 176"/>
                <a:gd name="T32" fmla="*/ 2147483647 w 252"/>
                <a:gd name="T33" fmla="*/ 2147483647 h 176"/>
                <a:gd name="T34" fmla="*/ 2147483647 w 252"/>
                <a:gd name="T35" fmla="*/ 2147483647 h 176"/>
                <a:gd name="T36" fmla="*/ 2147483647 w 252"/>
                <a:gd name="T37" fmla="*/ 2147483647 h 176"/>
                <a:gd name="T38" fmla="*/ 2147483647 w 252"/>
                <a:gd name="T39" fmla="*/ 2147483647 h 176"/>
                <a:gd name="T40" fmla="*/ 2147483647 w 252"/>
                <a:gd name="T41" fmla="*/ 2147483647 h 176"/>
                <a:gd name="T42" fmla="*/ 2147483647 w 252"/>
                <a:gd name="T43" fmla="*/ 2147483647 h 176"/>
                <a:gd name="T44" fmla="*/ 2147483647 w 252"/>
                <a:gd name="T45" fmla="*/ 2147483647 h 176"/>
                <a:gd name="T46" fmla="*/ 2147483647 w 252"/>
                <a:gd name="T47" fmla="*/ 2147483647 h 176"/>
                <a:gd name="T48" fmla="*/ 2147483647 w 252"/>
                <a:gd name="T49" fmla="*/ 2147483647 h 176"/>
                <a:gd name="T50" fmla="*/ 2147483647 w 252"/>
                <a:gd name="T51" fmla="*/ 2147483647 h 176"/>
                <a:gd name="T52" fmla="*/ 2147483647 w 252"/>
                <a:gd name="T53" fmla="*/ 2147483647 h 176"/>
                <a:gd name="T54" fmla="*/ 2147483647 w 252"/>
                <a:gd name="T55" fmla="*/ 2147483647 h 176"/>
                <a:gd name="T56" fmla="*/ 2147483647 w 252"/>
                <a:gd name="T57" fmla="*/ 2147483647 h 176"/>
                <a:gd name="T58" fmla="*/ 2147483647 w 252"/>
                <a:gd name="T59" fmla="*/ 2147483647 h 176"/>
                <a:gd name="T60" fmla="*/ 2147483647 w 252"/>
                <a:gd name="T61" fmla="*/ 0 h 1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2"/>
                <a:gd name="T94" fmla="*/ 0 h 176"/>
                <a:gd name="T95" fmla="*/ 252 w 252"/>
                <a:gd name="T96" fmla="*/ 176 h 1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2" h="176">
                  <a:moveTo>
                    <a:pt x="252" y="0"/>
                  </a:moveTo>
                  <a:lnTo>
                    <a:pt x="221" y="2"/>
                  </a:lnTo>
                  <a:lnTo>
                    <a:pt x="189" y="6"/>
                  </a:lnTo>
                  <a:lnTo>
                    <a:pt x="157" y="9"/>
                  </a:lnTo>
                  <a:lnTo>
                    <a:pt x="126" y="11"/>
                  </a:lnTo>
                  <a:lnTo>
                    <a:pt x="95" y="14"/>
                  </a:lnTo>
                  <a:lnTo>
                    <a:pt x="63" y="16"/>
                  </a:lnTo>
                  <a:lnTo>
                    <a:pt x="31" y="20"/>
                  </a:lnTo>
                  <a:lnTo>
                    <a:pt x="0" y="23"/>
                  </a:lnTo>
                  <a:lnTo>
                    <a:pt x="14" y="32"/>
                  </a:lnTo>
                  <a:lnTo>
                    <a:pt x="28" y="43"/>
                  </a:lnTo>
                  <a:lnTo>
                    <a:pt x="43" y="53"/>
                  </a:lnTo>
                  <a:lnTo>
                    <a:pt x="58" y="66"/>
                  </a:lnTo>
                  <a:lnTo>
                    <a:pt x="86" y="92"/>
                  </a:lnTo>
                  <a:lnTo>
                    <a:pt x="115" y="116"/>
                  </a:lnTo>
                  <a:lnTo>
                    <a:pt x="129" y="129"/>
                  </a:lnTo>
                  <a:lnTo>
                    <a:pt x="143" y="139"/>
                  </a:lnTo>
                  <a:lnTo>
                    <a:pt x="158" y="149"/>
                  </a:lnTo>
                  <a:lnTo>
                    <a:pt x="172" y="158"/>
                  </a:lnTo>
                  <a:lnTo>
                    <a:pt x="186" y="166"/>
                  </a:lnTo>
                  <a:lnTo>
                    <a:pt x="200" y="171"/>
                  </a:lnTo>
                  <a:lnTo>
                    <a:pt x="215" y="175"/>
                  </a:lnTo>
                  <a:lnTo>
                    <a:pt x="229" y="176"/>
                  </a:lnTo>
                  <a:lnTo>
                    <a:pt x="230" y="157"/>
                  </a:lnTo>
                  <a:lnTo>
                    <a:pt x="232" y="136"/>
                  </a:lnTo>
                  <a:lnTo>
                    <a:pt x="236" y="113"/>
                  </a:lnTo>
                  <a:lnTo>
                    <a:pt x="240" y="90"/>
                  </a:lnTo>
                  <a:lnTo>
                    <a:pt x="245" y="66"/>
                  </a:lnTo>
                  <a:lnTo>
                    <a:pt x="248" y="43"/>
                  </a:lnTo>
                  <a:lnTo>
                    <a:pt x="252" y="21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5930900" y="1747838"/>
              <a:ext cx="263525" cy="131762"/>
            </a:xfrm>
            <a:custGeom>
              <a:avLst/>
              <a:gdLst>
                <a:gd name="T0" fmla="*/ 2147483647 w 252"/>
                <a:gd name="T1" fmla="*/ 0 h 176"/>
                <a:gd name="T2" fmla="*/ 2147483647 w 252"/>
                <a:gd name="T3" fmla="*/ 2147483647 h 176"/>
                <a:gd name="T4" fmla="*/ 2147483647 w 252"/>
                <a:gd name="T5" fmla="*/ 2147483647 h 176"/>
                <a:gd name="T6" fmla="*/ 2147483647 w 252"/>
                <a:gd name="T7" fmla="*/ 2147483647 h 176"/>
                <a:gd name="T8" fmla="*/ 2147483647 w 252"/>
                <a:gd name="T9" fmla="*/ 2147483647 h 176"/>
                <a:gd name="T10" fmla="*/ 2147483647 w 252"/>
                <a:gd name="T11" fmla="*/ 2147483647 h 176"/>
                <a:gd name="T12" fmla="*/ 2147483647 w 252"/>
                <a:gd name="T13" fmla="*/ 2147483647 h 176"/>
                <a:gd name="T14" fmla="*/ 2147483647 w 252"/>
                <a:gd name="T15" fmla="*/ 2147483647 h 176"/>
                <a:gd name="T16" fmla="*/ 0 w 252"/>
                <a:gd name="T17" fmla="*/ 2147483647 h 176"/>
                <a:gd name="T18" fmla="*/ 2147483647 w 252"/>
                <a:gd name="T19" fmla="*/ 2147483647 h 176"/>
                <a:gd name="T20" fmla="*/ 2147483647 w 252"/>
                <a:gd name="T21" fmla="*/ 2147483647 h 176"/>
                <a:gd name="T22" fmla="*/ 2147483647 w 252"/>
                <a:gd name="T23" fmla="*/ 2147483647 h 176"/>
                <a:gd name="T24" fmla="*/ 2147483647 w 252"/>
                <a:gd name="T25" fmla="*/ 2147483647 h 176"/>
                <a:gd name="T26" fmla="*/ 2147483647 w 252"/>
                <a:gd name="T27" fmla="*/ 2147483647 h 176"/>
                <a:gd name="T28" fmla="*/ 2147483647 w 252"/>
                <a:gd name="T29" fmla="*/ 2147483647 h 176"/>
                <a:gd name="T30" fmla="*/ 2147483647 w 252"/>
                <a:gd name="T31" fmla="*/ 2147483647 h 176"/>
                <a:gd name="T32" fmla="*/ 2147483647 w 252"/>
                <a:gd name="T33" fmla="*/ 2147483647 h 176"/>
                <a:gd name="T34" fmla="*/ 2147483647 w 252"/>
                <a:gd name="T35" fmla="*/ 2147483647 h 176"/>
                <a:gd name="T36" fmla="*/ 2147483647 w 252"/>
                <a:gd name="T37" fmla="*/ 2147483647 h 176"/>
                <a:gd name="T38" fmla="*/ 2147483647 w 252"/>
                <a:gd name="T39" fmla="*/ 2147483647 h 176"/>
                <a:gd name="T40" fmla="*/ 2147483647 w 252"/>
                <a:gd name="T41" fmla="*/ 2147483647 h 176"/>
                <a:gd name="T42" fmla="*/ 2147483647 w 252"/>
                <a:gd name="T43" fmla="*/ 2147483647 h 176"/>
                <a:gd name="T44" fmla="*/ 2147483647 w 252"/>
                <a:gd name="T45" fmla="*/ 2147483647 h 176"/>
                <a:gd name="T46" fmla="*/ 2147483647 w 252"/>
                <a:gd name="T47" fmla="*/ 2147483647 h 176"/>
                <a:gd name="T48" fmla="*/ 2147483647 w 252"/>
                <a:gd name="T49" fmla="*/ 2147483647 h 176"/>
                <a:gd name="T50" fmla="*/ 2147483647 w 252"/>
                <a:gd name="T51" fmla="*/ 2147483647 h 176"/>
                <a:gd name="T52" fmla="*/ 2147483647 w 252"/>
                <a:gd name="T53" fmla="*/ 2147483647 h 176"/>
                <a:gd name="T54" fmla="*/ 2147483647 w 252"/>
                <a:gd name="T55" fmla="*/ 2147483647 h 176"/>
                <a:gd name="T56" fmla="*/ 2147483647 w 252"/>
                <a:gd name="T57" fmla="*/ 2147483647 h 176"/>
                <a:gd name="T58" fmla="*/ 2147483647 w 252"/>
                <a:gd name="T59" fmla="*/ 2147483647 h 176"/>
                <a:gd name="T60" fmla="*/ 2147483647 w 252"/>
                <a:gd name="T61" fmla="*/ 0 h 1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2"/>
                <a:gd name="T94" fmla="*/ 0 h 176"/>
                <a:gd name="T95" fmla="*/ 252 w 252"/>
                <a:gd name="T96" fmla="*/ 176 h 1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2" h="176">
                  <a:moveTo>
                    <a:pt x="252" y="0"/>
                  </a:moveTo>
                  <a:lnTo>
                    <a:pt x="221" y="2"/>
                  </a:lnTo>
                  <a:lnTo>
                    <a:pt x="189" y="6"/>
                  </a:lnTo>
                  <a:lnTo>
                    <a:pt x="157" y="9"/>
                  </a:lnTo>
                  <a:lnTo>
                    <a:pt x="126" y="11"/>
                  </a:lnTo>
                  <a:lnTo>
                    <a:pt x="95" y="14"/>
                  </a:lnTo>
                  <a:lnTo>
                    <a:pt x="63" y="16"/>
                  </a:lnTo>
                  <a:lnTo>
                    <a:pt x="31" y="20"/>
                  </a:lnTo>
                  <a:lnTo>
                    <a:pt x="0" y="23"/>
                  </a:lnTo>
                  <a:lnTo>
                    <a:pt x="14" y="32"/>
                  </a:lnTo>
                  <a:lnTo>
                    <a:pt x="28" y="43"/>
                  </a:lnTo>
                  <a:lnTo>
                    <a:pt x="43" y="53"/>
                  </a:lnTo>
                  <a:lnTo>
                    <a:pt x="58" y="66"/>
                  </a:lnTo>
                  <a:lnTo>
                    <a:pt x="86" y="92"/>
                  </a:lnTo>
                  <a:lnTo>
                    <a:pt x="115" y="116"/>
                  </a:lnTo>
                  <a:lnTo>
                    <a:pt x="129" y="129"/>
                  </a:lnTo>
                  <a:lnTo>
                    <a:pt x="143" y="139"/>
                  </a:lnTo>
                  <a:lnTo>
                    <a:pt x="158" y="149"/>
                  </a:lnTo>
                  <a:lnTo>
                    <a:pt x="172" y="158"/>
                  </a:lnTo>
                  <a:lnTo>
                    <a:pt x="186" y="166"/>
                  </a:lnTo>
                  <a:lnTo>
                    <a:pt x="200" y="171"/>
                  </a:lnTo>
                  <a:lnTo>
                    <a:pt x="215" y="175"/>
                  </a:lnTo>
                  <a:lnTo>
                    <a:pt x="229" y="176"/>
                  </a:lnTo>
                  <a:lnTo>
                    <a:pt x="230" y="157"/>
                  </a:lnTo>
                  <a:lnTo>
                    <a:pt x="232" y="136"/>
                  </a:lnTo>
                  <a:lnTo>
                    <a:pt x="236" y="113"/>
                  </a:lnTo>
                  <a:lnTo>
                    <a:pt x="240" y="90"/>
                  </a:lnTo>
                  <a:lnTo>
                    <a:pt x="245" y="66"/>
                  </a:lnTo>
                  <a:lnTo>
                    <a:pt x="248" y="43"/>
                  </a:lnTo>
                  <a:lnTo>
                    <a:pt x="252" y="21"/>
                  </a:lnTo>
                  <a:lnTo>
                    <a:pt x="252" y="0"/>
                  </a:lnTo>
                </a:path>
              </a:pathLst>
            </a:custGeom>
            <a:solidFill>
              <a:srgbClr val="008000"/>
            </a:solidFill>
            <a:ln w="8001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049963" y="1900238"/>
              <a:ext cx="101600" cy="163512"/>
            </a:xfrm>
            <a:custGeom>
              <a:avLst/>
              <a:gdLst>
                <a:gd name="T0" fmla="*/ 0 w 93"/>
                <a:gd name="T1" fmla="*/ 2147483647 h 220"/>
                <a:gd name="T2" fmla="*/ 0 w 93"/>
                <a:gd name="T3" fmla="*/ 2147483647 h 220"/>
                <a:gd name="T4" fmla="*/ 2147483647 w 93"/>
                <a:gd name="T5" fmla="*/ 2147483647 h 220"/>
                <a:gd name="T6" fmla="*/ 2147483647 w 93"/>
                <a:gd name="T7" fmla="*/ 2147483647 h 220"/>
                <a:gd name="T8" fmla="*/ 2147483647 w 93"/>
                <a:gd name="T9" fmla="*/ 2147483647 h 220"/>
                <a:gd name="T10" fmla="*/ 2147483647 w 93"/>
                <a:gd name="T11" fmla="*/ 2147483647 h 220"/>
                <a:gd name="T12" fmla="*/ 2147483647 w 93"/>
                <a:gd name="T13" fmla="*/ 2147483647 h 220"/>
                <a:gd name="T14" fmla="*/ 2147483647 w 93"/>
                <a:gd name="T15" fmla="*/ 2147483647 h 220"/>
                <a:gd name="T16" fmla="*/ 2147483647 w 93"/>
                <a:gd name="T17" fmla="*/ 2147483647 h 220"/>
                <a:gd name="T18" fmla="*/ 2147483647 w 93"/>
                <a:gd name="T19" fmla="*/ 2147483647 h 220"/>
                <a:gd name="T20" fmla="*/ 2147483647 w 93"/>
                <a:gd name="T21" fmla="*/ 2147483647 h 220"/>
                <a:gd name="T22" fmla="*/ 2147483647 w 93"/>
                <a:gd name="T23" fmla="*/ 2147483647 h 220"/>
                <a:gd name="T24" fmla="*/ 2147483647 w 93"/>
                <a:gd name="T25" fmla="*/ 2147483647 h 220"/>
                <a:gd name="T26" fmla="*/ 2147483647 w 93"/>
                <a:gd name="T27" fmla="*/ 0 h 220"/>
                <a:gd name="T28" fmla="*/ 2147483647 w 93"/>
                <a:gd name="T29" fmla="*/ 0 h 220"/>
                <a:gd name="T30" fmla="*/ 2147483647 w 93"/>
                <a:gd name="T31" fmla="*/ 2147483647 h 220"/>
                <a:gd name="T32" fmla="*/ 2147483647 w 93"/>
                <a:gd name="T33" fmla="*/ 2147483647 h 220"/>
                <a:gd name="T34" fmla="*/ 2147483647 w 93"/>
                <a:gd name="T35" fmla="*/ 2147483647 h 220"/>
                <a:gd name="T36" fmla="*/ 2147483647 w 93"/>
                <a:gd name="T37" fmla="*/ 2147483647 h 220"/>
                <a:gd name="T38" fmla="*/ 2147483647 w 93"/>
                <a:gd name="T39" fmla="*/ 2147483647 h 220"/>
                <a:gd name="T40" fmla="*/ 2147483647 w 93"/>
                <a:gd name="T41" fmla="*/ 2147483647 h 220"/>
                <a:gd name="T42" fmla="*/ 2147483647 w 93"/>
                <a:gd name="T43" fmla="*/ 2147483647 h 220"/>
                <a:gd name="T44" fmla="*/ 2147483647 w 93"/>
                <a:gd name="T45" fmla="*/ 2147483647 h 220"/>
                <a:gd name="T46" fmla="*/ 2147483647 w 93"/>
                <a:gd name="T47" fmla="*/ 2147483647 h 220"/>
                <a:gd name="T48" fmla="*/ 2147483647 w 93"/>
                <a:gd name="T49" fmla="*/ 2147483647 h 220"/>
                <a:gd name="T50" fmla="*/ 2147483647 w 93"/>
                <a:gd name="T51" fmla="*/ 2147483647 h 220"/>
                <a:gd name="T52" fmla="*/ 2147483647 w 93"/>
                <a:gd name="T53" fmla="*/ 2147483647 h 220"/>
                <a:gd name="T54" fmla="*/ 2147483647 w 93"/>
                <a:gd name="T55" fmla="*/ 2147483647 h 220"/>
                <a:gd name="T56" fmla="*/ 2147483647 w 93"/>
                <a:gd name="T57" fmla="*/ 2147483647 h 220"/>
                <a:gd name="T58" fmla="*/ 2147483647 w 93"/>
                <a:gd name="T59" fmla="*/ 2147483647 h 220"/>
                <a:gd name="T60" fmla="*/ 2147483647 w 93"/>
                <a:gd name="T61" fmla="*/ 2147483647 h 220"/>
                <a:gd name="T62" fmla="*/ 0 w 93"/>
                <a:gd name="T63" fmla="*/ 2147483647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3"/>
                <a:gd name="T97" fmla="*/ 0 h 220"/>
                <a:gd name="T98" fmla="*/ 93 w 93"/>
                <a:gd name="T99" fmla="*/ 220 h 2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3" h="220">
                  <a:moveTo>
                    <a:pt x="0" y="90"/>
                  </a:moveTo>
                  <a:lnTo>
                    <a:pt x="0" y="80"/>
                  </a:lnTo>
                  <a:lnTo>
                    <a:pt x="3" y="69"/>
                  </a:lnTo>
                  <a:lnTo>
                    <a:pt x="5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8" y="40"/>
                  </a:lnTo>
                  <a:lnTo>
                    <a:pt x="24" y="35"/>
                  </a:lnTo>
                  <a:lnTo>
                    <a:pt x="29" y="28"/>
                  </a:lnTo>
                  <a:lnTo>
                    <a:pt x="29" y="21"/>
                  </a:lnTo>
                  <a:lnTo>
                    <a:pt x="41" y="13"/>
                  </a:lnTo>
                  <a:lnTo>
                    <a:pt x="50" y="7"/>
                  </a:lnTo>
                  <a:lnTo>
                    <a:pt x="59" y="3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8" y="2"/>
                  </a:lnTo>
                  <a:lnTo>
                    <a:pt x="82" y="4"/>
                  </a:lnTo>
                  <a:lnTo>
                    <a:pt x="85" y="8"/>
                  </a:lnTo>
                  <a:lnTo>
                    <a:pt x="89" y="13"/>
                  </a:lnTo>
                  <a:lnTo>
                    <a:pt x="91" y="20"/>
                  </a:lnTo>
                  <a:lnTo>
                    <a:pt x="92" y="27"/>
                  </a:lnTo>
                  <a:lnTo>
                    <a:pt x="93" y="36"/>
                  </a:lnTo>
                  <a:lnTo>
                    <a:pt x="93" y="55"/>
                  </a:lnTo>
                  <a:lnTo>
                    <a:pt x="91" y="77"/>
                  </a:lnTo>
                  <a:lnTo>
                    <a:pt x="87" y="100"/>
                  </a:lnTo>
                  <a:lnTo>
                    <a:pt x="83" y="123"/>
                  </a:lnTo>
                  <a:lnTo>
                    <a:pt x="78" y="145"/>
                  </a:lnTo>
                  <a:lnTo>
                    <a:pt x="73" y="165"/>
                  </a:lnTo>
                  <a:lnTo>
                    <a:pt x="64" y="198"/>
                  </a:lnTo>
                  <a:lnTo>
                    <a:pt x="60" y="212"/>
                  </a:lnTo>
                  <a:lnTo>
                    <a:pt x="45" y="22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6049963" y="1900238"/>
              <a:ext cx="101600" cy="163512"/>
            </a:xfrm>
            <a:custGeom>
              <a:avLst/>
              <a:gdLst>
                <a:gd name="T0" fmla="*/ 0 w 93"/>
                <a:gd name="T1" fmla="*/ 2147483647 h 220"/>
                <a:gd name="T2" fmla="*/ 0 w 93"/>
                <a:gd name="T3" fmla="*/ 2147483647 h 220"/>
                <a:gd name="T4" fmla="*/ 2147483647 w 93"/>
                <a:gd name="T5" fmla="*/ 2147483647 h 220"/>
                <a:gd name="T6" fmla="*/ 2147483647 w 93"/>
                <a:gd name="T7" fmla="*/ 2147483647 h 220"/>
                <a:gd name="T8" fmla="*/ 2147483647 w 93"/>
                <a:gd name="T9" fmla="*/ 2147483647 h 220"/>
                <a:gd name="T10" fmla="*/ 2147483647 w 93"/>
                <a:gd name="T11" fmla="*/ 2147483647 h 220"/>
                <a:gd name="T12" fmla="*/ 2147483647 w 93"/>
                <a:gd name="T13" fmla="*/ 2147483647 h 220"/>
                <a:gd name="T14" fmla="*/ 2147483647 w 93"/>
                <a:gd name="T15" fmla="*/ 2147483647 h 220"/>
                <a:gd name="T16" fmla="*/ 2147483647 w 93"/>
                <a:gd name="T17" fmla="*/ 2147483647 h 220"/>
                <a:gd name="T18" fmla="*/ 2147483647 w 93"/>
                <a:gd name="T19" fmla="*/ 2147483647 h 220"/>
                <a:gd name="T20" fmla="*/ 2147483647 w 93"/>
                <a:gd name="T21" fmla="*/ 2147483647 h 220"/>
                <a:gd name="T22" fmla="*/ 2147483647 w 93"/>
                <a:gd name="T23" fmla="*/ 2147483647 h 220"/>
                <a:gd name="T24" fmla="*/ 2147483647 w 93"/>
                <a:gd name="T25" fmla="*/ 2147483647 h 220"/>
                <a:gd name="T26" fmla="*/ 2147483647 w 93"/>
                <a:gd name="T27" fmla="*/ 0 h 220"/>
                <a:gd name="T28" fmla="*/ 2147483647 w 93"/>
                <a:gd name="T29" fmla="*/ 0 h 220"/>
                <a:gd name="T30" fmla="*/ 2147483647 w 93"/>
                <a:gd name="T31" fmla="*/ 2147483647 h 220"/>
                <a:gd name="T32" fmla="*/ 2147483647 w 93"/>
                <a:gd name="T33" fmla="*/ 2147483647 h 220"/>
                <a:gd name="T34" fmla="*/ 2147483647 w 93"/>
                <a:gd name="T35" fmla="*/ 2147483647 h 220"/>
                <a:gd name="T36" fmla="*/ 2147483647 w 93"/>
                <a:gd name="T37" fmla="*/ 2147483647 h 220"/>
                <a:gd name="T38" fmla="*/ 2147483647 w 93"/>
                <a:gd name="T39" fmla="*/ 2147483647 h 220"/>
                <a:gd name="T40" fmla="*/ 2147483647 w 93"/>
                <a:gd name="T41" fmla="*/ 2147483647 h 220"/>
                <a:gd name="T42" fmla="*/ 2147483647 w 93"/>
                <a:gd name="T43" fmla="*/ 2147483647 h 220"/>
                <a:gd name="T44" fmla="*/ 2147483647 w 93"/>
                <a:gd name="T45" fmla="*/ 2147483647 h 220"/>
                <a:gd name="T46" fmla="*/ 2147483647 w 93"/>
                <a:gd name="T47" fmla="*/ 2147483647 h 220"/>
                <a:gd name="T48" fmla="*/ 2147483647 w 93"/>
                <a:gd name="T49" fmla="*/ 2147483647 h 220"/>
                <a:gd name="T50" fmla="*/ 2147483647 w 93"/>
                <a:gd name="T51" fmla="*/ 2147483647 h 220"/>
                <a:gd name="T52" fmla="*/ 2147483647 w 93"/>
                <a:gd name="T53" fmla="*/ 2147483647 h 220"/>
                <a:gd name="T54" fmla="*/ 2147483647 w 93"/>
                <a:gd name="T55" fmla="*/ 2147483647 h 220"/>
                <a:gd name="T56" fmla="*/ 2147483647 w 93"/>
                <a:gd name="T57" fmla="*/ 2147483647 h 220"/>
                <a:gd name="T58" fmla="*/ 2147483647 w 93"/>
                <a:gd name="T59" fmla="*/ 2147483647 h 220"/>
                <a:gd name="T60" fmla="*/ 2147483647 w 93"/>
                <a:gd name="T61" fmla="*/ 2147483647 h 220"/>
                <a:gd name="T62" fmla="*/ 0 w 93"/>
                <a:gd name="T63" fmla="*/ 2147483647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3"/>
                <a:gd name="T97" fmla="*/ 0 h 220"/>
                <a:gd name="T98" fmla="*/ 93 w 93"/>
                <a:gd name="T99" fmla="*/ 220 h 2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3" h="220">
                  <a:moveTo>
                    <a:pt x="0" y="90"/>
                  </a:moveTo>
                  <a:lnTo>
                    <a:pt x="0" y="80"/>
                  </a:lnTo>
                  <a:lnTo>
                    <a:pt x="3" y="69"/>
                  </a:lnTo>
                  <a:lnTo>
                    <a:pt x="5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8" y="40"/>
                  </a:lnTo>
                  <a:lnTo>
                    <a:pt x="24" y="35"/>
                  </a:lnTo>
                  <a:lnTo>
                    <a:pt x="29" y="28"/>
                  </a:lnTo>
                  <a:lnTo>
                    <a:pt x="29" y="21"/>
                  </a:lnTo>
                  <a:lnTo>
                    <a:pt x="41" y="13"/>
                  </a:lnTo>
                  <a:lnTo>
                    <a:pt x="50" y="7"/>
                  </a:lnTo>
                  <a:lnTo>
                    <a:pt x="59" y="3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8" y="2"/>
                  </a:lnTo>
                  <a:lnTo>
                    <a:pt x="82" y="4"/>
                  </a:lnTo>
                  <a:lnTo>
                    <a:pt x="85" y="8"/>
                  </a:lnTo>
                  <a:lnTo>
                    <a:pt x="89" y="13"/>
                  </a:lnTo>
                  <a:lnTo>
                    <a:pt x="91" y="20"/>
                  </a:lnTo>
                  <a:lnTo>
                    <a:pt x="92" y="27"/>
                  </a:lnTo>
                  <a:lnTo>
                    <a:pt x="93" y="36"/>
                  </a:lnTo>
                  <a:lnTo>
                    <a:pt x="93" y="55"/>
                  </a:lnTo>
                  <a:lnTo>
                    <a:pt x="91" y="77"/>
                  </a:lnTo>
                  <a:lnTo>
                    <a:pt x="87" y="100"/>
                  </a:lnTo>
                  <a:lnTo>
                    <a:pt x="83" y="123"/>
                  </a:lnTo>
                  <a:lnTo>
                    <a:pt x="78" y="145"/>
                  </a:lnTo>
                  <a:lnTo>
                    <a:pt x="73" y="165"/>
                  </a:lnTo>
                  <a:lnTo>
                    <a:pt x="64" y="198"/>
                  </a:lnTo>
                  <a:lnTo>
                    <a:pt x="60" y="212"/>
                  </a:lnTo>
                  <a:lnTo>
                    <a:pt x="45" y="220"/>
                  </a:lnTo>
                  <a:lnTo>
                    <a:pt x="0" y="90"/>
                  </a:lnTo>
                </a:path>
              </a:pathLst>
            </a:custGeom>
            <a:solidFill>
              <a:srgbClr val="008000"/>
            </a:solidFill>
            <a:ln w="8001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6543675" y="2133600"/>
              <a:ext cx="981075" cy="546100"/>
            </a:xfrm>
            <a:custGeom>
              <a:avLst/>
              <a:gdLst>
                <a:gd name="T0" fmla="*/ 2147483647 w 917"/>
                <a:gd name="T1" fmla="*/ 2147483647 h 726"/>
                <a:gd name="T2" fmla="*/ 2147483647 w 917"/>
                <a:gd name="T3" fmla="*/ 2147483647 h 726"/>
                <a:gd name="T4" fmla="*/ 2147483647 w 917"/>
                <a:gd name="T5" fmla="*/ 2147483647 h 726"/>
                <a:gd name="T6" fmla="*/ 2147483647 w 917"/>
                <a:gd name="T7" fmla="*/ 2147483647 h 726"/>
                <a:gd name="T8" fmla="*/ 2147483647 w 917"/>
                <a:gd name="T9" fmla="*/ 2147483647 h 726"/>
                <a:gd name="T10" fmla="*/ 2147483647 w 917"/>
                <a:gd name="T11" fmla="*/ 2147483647 h 726"/>
                <a:gd name="T12" fmla="*/ 2147483647 w 917"/>
                <a:gd name="T13" fmla="*/ 2147483647 h 726"/>
                <a:gd name="T14" fmla="*/ 2147483647 w 917"/>
                <a:gd name="T15" fmla="*/ 2147483647 h 726"/>
                <a:gd name="T16" fmla="*/ 2147483647 w 917"/>
                <a:gd name="T17" fmla="*/ 2147483647 h 726"/>
                <a:gd name="T18" fmla="*/ 2147483647 w 917"/>
                <a:gd name="T19" fmla="*/ 2147483647 h 726"/>
                <a:gd name="T20" fmla="*/ 2147483647 w 917"/>
                <a:gd name="T21" fmla="*/ 2147483647 h 726"/>
                <a:gd name="T22" fmla="*/ 2147483647 w 917"/>
                <a:gd name="T23" fmla="*/ 2147483647 h 726"/>
                <a:gd name="T24" fmla="*/ 2147483647 w 917"/>
                <a:gd name="T25" fmla="*/ 2147483647 h 726"/>
                <a:gd name="T26" fmla="*/ 2147483647 w 917"/>
                <a:gd name="T27" fmla="*/ 2147483647 h 726"/>
                <a:gd name="T28" fmla="*/ 2147483647 w 917"/>
                <a:gd name="T29" fmla="*/ 2147483647 h 726"/>
                <a:gd name="T30" fmla="*/ 2147483647 w 917"/>
                <a:gd name="T31" fmla="*/ 2147483647 h 726"/>
                <a:gd name="T32" fmla="*/ 2147483647 w 917"/>
                <a:gd name="T33" fmla="*/ 2147483647 h 726"/>
                <a:gd name="T34" fmla="*/ 2147483647 w 917"/>
                <a:gd name="T35" fmla="*/ 2147483647 h 726"/>
                <a:gd name="T36" fmla="*/ 2147483647 w 917"/>
                <a:gd name="T37" fmla="*/ 2147483647 h 726"/>
                <a:gd name="T38" fmla="*/ 2147483647 w 917"/>
                <a:gd name="T39" fmla="*/ 2147483647 h 726"/>
                <a:gd name="T40" fmla="*/ 2147483647 w 917"/>
                <a:gd name="T41" fmla="*/ 2147483647 h 726"/>
                <a:gd name="T42" fmla="*/ 2147483647 w 917"/>
                <a:gd name="T43" fmla="*/ 2147483647 h 726"/>
                <a:gd name="T44" fmla="*/ 2147483647 w 917"/>
                <a:gd name="T45" fmla="*/ 2147483647 h 726"/>
                <a:gd name="T46" fmla="*/ 2147483647 w 917"/>
                <a:gd name="T47" fmla="*/ 2147483647 h 726"/>
                <a:gd name="T48" fmla="*/ 2147483647 w 917"/>
                <a:gd name="T49" fmla="*/ 2147483647 h 726"/>
                <a:gd name="T50" fmla="*/ 2147483647 w 917"/>
                <a:gd name="T51" fmla="*/ 2147483647 h 726"/>
                <a:gd name="T52" fmla="*/ 2147483647 w 917"/>
                <a:gd name="T53" fmla="*/ 2147483647 h 726"/>
                <a:gd name="T54" fmla="*/ 2147483647 w 917"/>
                <a:gd name="T55" fmla="*/ 2147483647 h 726"/>
                <a:gd name="T56" fmla="*/ 2147483647 w 917"/>
                <a:gd name="T57" fmla="*/ 2147483647 h 726"/>
                <a:gd name="T58" fmla="*/ 2147483647 w 917"/>
                <a:gd name="T59" fmla="*/ 2147483647 h 726"/>
                <a:gd name="T60" fmla="*/ 2147483647 w 917"/>
                <a:gd name="T61" fmla="*/ 2147483647 h 726"/>
                <a:gd name="T62" fmla="*/ 2147483647 w 917"/>
                <a:gd name="T63" fmla="*/ 2147483647 h 726"/>
                <a:gd name="T64" fmla="*/ 2147483647 w 917"/>
                <a:gd name="T65" fmla="*/ 2147483647 h 726"/>
                <a:gd name="T66" fmla="*/ 2147483647 w 917"/>
                <a:gd name="T67" fmla="*/ 2147483647 h 726"/>
                <a:gd name="T68" fmla="*/ 2147483647 w 917"/>
                <a:gd name="T69" fmla="*/ 2147483647 h 726"/>
                <a:gd name="T70" fmla="*/ 2147483647 w 917"/>
                <a:gd name="T71" fmla="*/ 2147483647 h 726"/>
                <a:gd name="T72" fmla="*/ 2147483647 w 917"/>
                <a:gd name="T73" fmla="*/ 2147483647 h 726"/>
                <a:gd name="T74" fmla="*/ 2147483647 w 917"/>
                <a:gd name="T75" fmla="*/ 2147483647 h 726"/>
                <a:gd name="T76" fmla="*/ 2147483647 w 917"/>
                <a:gd name="T77" fmla="*/ 2147483647 h 726"/>
                <a:gd name="T78" fmla="*/ 2147483647 w 917"/>
                <a:gd name="T79" fmla="*/ 2147483647 h 726"/>
                <a:gd name="T80" fmla="*/ 2147483647 w 917"/>
                <a:gd name="T81" fmla="*/ 2147483647 h 726"/>
                <a:gd name="T82" fmla="*/ 2147483647 w 917"/>
                <a:gd name="T83" fmla="*/ 2147483647 h 726"/>
                <a:gd name="T84" fmla="*/ 2147483647 w 917"/>
                <a:gd name="T85" fmla="*/ 2147483647 h 726"/>
                <a:gd name="T86" fmla="*/ 2147483647 w 917"/>
                <a:gd name="T87" fmla="*/ 2147483647 h 726"/>
                <a:gd name="T88" fmla="*/ 2147483647 w 917"/>
                <a:gd name="T89" fmla="*/ 2147483647 h 726"/>
                <a:gd name="T90" fmla="*/ 2147483647 w 917"/>
                <a:gd name="T91" fmla="*/ 2147483647 h 726"/>
                <a:gd name="T92" fmla="*/ 2147483647 w 917"/>
                <a:gd name="T93" fmla="*/ 2147483647 h 726"/>
                <a:gd name="T94" fmla="*/ 2147483647 w 917"/>
                <a:gd name="T95" fmla="*/ 2147483647 h 726"/>
                <a:gd name="T96" fmla="*/ 2147483647 w 917"/>
                <a:gd name="T97" fmla="*/ 2147483647 h 726"/>
                <a:gd name="T98" fmla="*/ 2147483647 w 917"/>
                <a:gd name="T99" fmla="*/ 2147483647 h 726"/>
                <a:gd name="T100" fmla="*/ 2147483647 w 917"/>
                <a:gd name="T101" fmla="*/ 2147483647 h 726"/>
                <a:gd name="T102" fmla="*/ 2147483647 w 917"/>
                <a:gd name="T103" fmla="*/ 2147483647 h 726"/>
                <a:gd name="T104" fmla="*/ 2147483647 w 917"/>
                <a:gd name="T105" fmla="*/ 2147483647 h 726"/>
                <a:gd name="T106" fmla="*/ 2147483647 w 917"/>
                <a:gd name="T107" fmla="*/ 2147483647 h 726"/>
                <a:gd name="T108" fmla="*/ 2147483647 w 917"/>
                <a:gd name="T109" fmla="*/ 2147483647 h 726"/>
                <a:gd name="T110" fmla="*/ 2147483647 w 917"/>
                <a:gd name="T111" fmla="*/ 2147483647 h 726"/>
                <a:gd name="T112" fmla="*/ 2147483647 w 917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7"/>
                <a:gd name="T172" fmla="*/ 0 h 726"/>
                <a:gd name="T173" fmla="*/ 917 w 917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7" h="726">
                  <a:moveTo>
                    <a:pt x="298" y="0"/>
                  </a:moveTo>
                  <a:lnTo>
                    <a:pt x="0" y="153"/>
                  </a:lnTo>
                  <a:lnTo>
                    <a:pt x="1" y="172"/>
                  </a:lnTo>
                  <a:lnTo>
                    <a:pt x="3" y="191"/>
                  </a:lnTo>
                  <a:lnTo>
                    <a:pt x="7" y="208"/>
                  </a:lnTo>
                  <a:lnTo>
                    <a:pt x="11" y="224"/>
                  </a:lnTo>
                  <a:lnTo>
                    <a:pt x="17" y="240"/>
                  </a:lnTo>
                  <a:lnTo>
                    <a:pt x="24" y="255"/>
                  </a:lnTo>
                  <a:lnTo>
                    <a:pt x="32" y="269"/>
                  </a:lnTo>
                  <a:lnTo>
                    <a:pt x="40" y="283"/>
                  </a:lnTo>
                  <a:lnTo>
                    <a:pt x="57" y="311"/>
                  </a:lnTo>
                  <a:lnTo>
                    <a:pt x="75" y="338"/>
                  </a:lnTo>
                  <a:lnTo>
                    <a:pt x="93" y="367"/>
                  </a:lnTo>
                  <a:lnTo>
                    <a:pt x="108" y="397"/>
                  </a:lnTo>
                  <a:lnTo>
                    <a:pt x="102" y="403"/>
                  </a:lnTo>
                  <a:lnTo>
                    <a:pt x="97" y="410"/>
                  </a:lnTo>
                  <a:lnTo>
                    <a:pt x="92" y="417"/>
                  </a:lnTo>
                  <a:lnTo>
                    <a:pt x="86" y="424"/>
                  </a:lnTo>
                  <a:lnTo>
                    <a:pt x="81" y="431"/>
                  </a:lnTo>
                  <a:lnTo>
                    <a:pt x="76" y="438"/>
                  </a:lnTo>
                  <a:lnTo>
                    <a:pt x="72" y="445"/>
                  </a:lnTo>
                  <a:lnTo>
                    <a:pt x="70" y="450"/>
                  </a:lnTo>
                  <a:lnTo>
                    <a:pt x="74" y="453"/>
                  </a:lnTo>
                  <a:lnTo>
                    <a:pt x="76" y="454"/>
                  </a:lnTo>
                  <a:lnTo>
                    <a:pt x="79" y="457"/>
                  </a:lnTo>
                  <a:lnTo>
                    <a:pt x="80" y="461"/>
                  </a:lnTo>
                  <a:lnTo>
                    <a:pt x="83" y="467"/>
                  </a:lnTo>
                  <a:lnTo>
                    <a:pt x="83" y="475"/>
                  </a:lnTo>
                  <a:lnTo>
                    <a:pt x="81" y="482"/>
                  </a:lnTo>
                  <a:lnTo>
                    <a:pt x="79" y="491"/>
                  </a:lnTo>
                  <a:lnTo>
                    <a:pt x="77" y="498"/>
                  </a:lnTo>
                  <a:lnTo>
                    <a:pt x="77" y="504"/>
                  </a:lnTo>
                  <a:lnTo>
                    <a:pt x="80" y="505"/>
                  </a:lnTo>
                  <a:lnTo>
                    <a:pt x="83" y="507"/>
                  </a:lnTo>
                  <a:lnTo>
                    <a:pt x="85" y="509"/>
                  </a:lnTo>
                  <a:lnTo>
                    <a:pt x="89" y="512"/>
                  </a:lnTo>
                  <a:lnTo>
                    <a:pt x="92" y="514"/>
                  </a:lnTo>
                  <a:lnTo>
                    <a:pt x="94" y="517"/>
                  </a:lnTo>
                  <a:lnTo>
                    <a:pt x="97" y="518"/>
                  </a:lnTo>
                  <a:lnTo>
                    <a:pt x="100" y="519"/>
                  </a:lnTo>
                  <a:lnTo>
                    <a:pt x="99" y="536"/>
                  </a:lnTo>
                  <a:lnTo>
                    <a:pt x="97" y="549"/>
                  </a:lnTo>
                  <a:lnTo>
                    <a:pt x="93" y="560"/>
                  </a:lnTo>
                  <a:lnTo>
                    <a:pt x="89" y="572"/>
                  </a:lnTo>
                  <a:lnTo>
                    <a:pt x="83" y="581"/>
                  </a:lnTo>
                  <a:lnTo>
                    <a:pt x="74" y="591"/>
                  </a:lnTo>
                  <a:lnTo>
                    <a:pt x="65" y="601"/>
                  </a:lnTo>
                  <a:lnTo>
                    <a:pt x="55" y="611"/>
                  </a:lnTo>
                  <a:lnTo>
                    <a:pt x="76" y="610"/>
                  </a:lnTo>
                  <a:lnTo>
                    <a:pt x="98" y="609"/>
                  </a:lnTo>
                  <a:lnTo>
                    <a:pt x="120" y="605"/>
                  </a:lnTo>
                  <a:lnTo>
                    <a:pt x="143" y="601"/>
                  </a:lnTo>
                  <a:lnTo>
                    <a:pt x="187" y="592"/>
                  </a:lnTo>
                  <a:lnTo>
                    <a:pt x="232" y="583"/>
                  </a:lnTo>
                  <a:lnTo>
                    <a:pt x="255" y="581"/>
                  </a:lnTo>
                  <a:lnTo>
                    <a:pt x="277" y="577"/>
                  </a:lnTo>
                  <a:lnTo>
                    <a:pt x="300" y="575"/>
                  </a:lnTo>
                  <a:lnTo>
                    <a:pt x="321" y="575"/>
                  </a:lnTo>
                  <a:lnTo>
                    <a:pt x="343" y="578"/>
                  </a:lnTo>
                  <a:lnTo>
                    <a:pt x="363" y="581"/>
                  </a:lnTo>
                  <a:lnTo>
                    <a:pt x="385" y="587"/>
                  </a:lnTo>
                  <a:lnTo>
                    <a:pt x="406" y="596"/>
                  </a:lnTo>
                  <a:lnTo>
                    <a:pt x="393" y="607"/>
                  </a:lnTo>
                  <a:lnTo>
                    <a:pt x="380" y="616"/>
                  </a:lnTo>
                  <a:lnTo>
                    <a:pt x="367" y="624"/>
                  </a:lnTo>
                  <a:lnTo>
                    <a:pt x="354" y="630"/>
                  </a:lnTo>
                  <a:lnTo>
                    <a:pt x="332" y="639"/>
                  </a:lnTo>
                  <a:lnTo>
                    <a:pt x="307" y="647"/>
                  </a:lnTo>
                  <a:lnTo>
                    <a:pt x="297" y="651"/>
                  </a:lnTo>
                  <a:lnTo>
                    <a:pt x="286" y="656"/>
                  </a:lnTo>
                  <a:lnTo>
                    <a:pt x="274" y="662"/>
                  </a:lnTo>
                  <a:lnTo>
                    <a:pt x="264" y="670"/>
                  </a:lnTo>
                  <a:lnTo>
                    <a:pt x="252" y="680"/>
                  </a:lnTo>
                  <a:lnTo>
                    <a:pt x="242" y="693"/>
                  </a:lnTo>
                  <a:lnTo>
                    <a:pt x="232" y="708"/>
                  </a:lnTo>
                  <a:lnTo>
                    <a:pt x="222" y="726"/>
                  </a:lnTo>
                  <a:lnTo>
                    <a:pt x="236" y="725"/>
                  </a:lnTo>
                  <a:lnTo>
                    <a:pt x="249" y="721"/>
                  </a:lnTo>
                  <a:lnTo>
                    <a:pt x="263" y="715"/>
                  </a:lnTo>
                  <a:lnTo>
                    <a:pt x="278" y="707"/>
                  </a:lnTo>
                  <a:lnTo>
                    <a:pt x="307" y="689"/>
                  </a:lnTo>
                  <a:lnTo>
                    <a:pt x="339" y="667"/>
                  </a:lnTo>
                  <a:lnTo>
                    <a:pt x="356" y="657"/>
                  </a:lnTo>
                  <a:lnTo>
                    <a:pt x="372" y="648"/>
                  </a:lnTo>
                  <a:lnTo>
                    <a:pt x="389" y="639"/>
                  </a:lnTo>
                  <a:lnTo>
                    <a:pt x="406" y="633"/>
                  </a:lnTo>
                  <a:lnTo>
                    <a:pt x="422" y="628"/>
                  </a:lnTo>
                  <a:lnTo>
                    <a:pt x="439" y="624"/>
                  </a:lnTo>
                  <a:lnTo>
                    <a:pt x="448" y="624"/>
                  </a:lnTo>
                  <a:lnTo>
                    <a:pt x="457" y="624"/>
                  </a:lnTo>
                  <a:lnTo>
                    <a:pt x="466" y="625"/>
                  </a:lnTo>
                  <a:lnTo>
                    <a:pt x="473" y="627"/>
                  </a:lnTo>
                  <a:lnTo>
                    <a:pt x="480" y="628"/>
                  </a:lnTo>
                  <a:lnTo>
                    <a:pt x="483" y="629"/>
                  </a:lnTo>
                  <a:lnTo>
                    <a:pt x="489" y="632"/>
                  </a:lnTo>
                  <a:lnTo>
                    <a:pt x="494" y="634"/>
                  </a:lnTo>
                  <a:lnTo>
                    <a:pt x="499" y="637"/>
                  </a:lnTo>
                  <a:lnTo>
                    <a:pt x="505" y="639"/>
                  </a:lnTo>
                  <a:lnTo>
                    <a:pt x="511" y="642"/>
                  </a:lnTo>
                  <a:lnTo>
                    <a:pt x="520" y="642"/>
                  </a:lnTo>
                  <a:lnTo>
                    <a:pt x="520" y="672"/>
                  </a:lnTo>
                  <a:lnTo>
                    <a:pt x="514" y="676"/>
                  </a:lnTo>
                  <a:lnTo>
                    <a:pt x="510" y="680"/>
                  </a:lnTo>
                  <a:lnTo>
                    <a:pt x="505" y="684"/>
                  </a:lnTo>
                  <a:lnTo>
                    <a:pt x="503" y="689"/>
                  </a:lnTo>
                  <a:lnTo>
                    <a:pt x="500" y="694"/>
                  </a:lnTo>
                  <a:lnTo>
                    <a:pt x="497" y="699"/>
                  </a:lnTo>
                  <a:lnTo>
                    <a:pt x="496" y="706"/>
                  </a:lnTo>
                  <a:lnTo>
                    <a:pt x="496" y="711"/>
                  </a:lnTo>
                  <a:lnTo>
                    <a:pt x="499" y="702"/>
                  </a:lnTo>
                  <a:lnTo>
                    <a:pt x="500" y="695"/>
                  </a:lnTo>
                  <a:lnTo>
                    <a:pt x="501" y="693"/>
                  </a:lnTo>
                  <a:lnTo>
                    <a:pt x="504" y="694"/>
                  </a:lnTo>
                  <a:lnTo>
                    <a:pt x="506" y="697"/>
                  </a:lnTo>
                  <a:lnTo>
                    <a:pt x="510" y="701"/>
                  </a:lnTo>
                  <a:lnTo>
                    <a:pt x="518" y="706"/>
                  </a:lnTo>
                  <a:lnTo>
                    <a:pt x="527" y="711"/>
                  </a:lnTo>
                  <a:lnTo>
                    <a:pt x="541" y="695"/>
                  </a:lnTo>
                  <a:lnTo>
                    <a:pt x="556" y="675"/>
                  </a:lnTo>
                  <a:lnTo>
                    <a:pt x="575" y="652"/>
                  </a:lnTo>
                  <a:lnTo>
                    <a:pt x="594" y="627"/>
                  </a:lnTo>
                  <a:lnTo>
                    <a:pt x="606" y="615"/>
                  </a:lnTo>
                  <a:lnTo>
                    <a:pt x="616" y="604"/>
                  </a:lnTo>
                  <a:lnTo>
                    <a:pt x="626" y="593"/>
                  </a:lnTo>
                  <a:lnTo>
                    <a:pt x="638" y="584"/>
                  </a:lnTo>
                  <a:lnTo>
                    <a:pt x="648" y="577"/>
                  </a:lnTo>
                  <a:lnTo>
                    <a:pt x="660" y="570"/>
                  </a:lnTo>
                  <a:lnTo>
                    <a:pt x="670" y="567"/>
                  </a:lnTo>
                  <a:lnTo>
                    <a:pt x="680" y="565"/>
                  </a:lnTo>
                  <a:lnTo>
                    <a:pt x="712" y="564"/>
                  </a:lnTo>
                  <a:lnTo>
                    <a:pt x="744" y="561"/>
                  </a:lnTo>
                  <a:lnTo>
                    <a:pt x="760" y="559"/>
                  </a:lnTo>
                  <a:lnTo>
                    <a:pt x="776" y="555"/>
                  </a:lnTo>
                  <a:lnTo>
                    <a:pt x="791" y="551"/>
                  </a:lnTo>
                  <a:lnTo>
                    <a:pt x="808" y="546"/>
                  </a:lnTo>
                  <a:lnTo>
                    <a:pt x="823" y="541"/>
                  </a:lnTo>
                  <a:lnTo>
                    <a:pt x="837" y="535"/>
                  </a:lnTo>
                  <a:lnTo>
                    <a:pt x="852" y="528"/>
                  </a:lnTo>
                  <a:lnTo>
                    <a:pt x="866" y="521"/>
                  </a:lnTo>
                  <a:lnTo>
                    <a:pt x="879" y="512"/>
                  </a:lnTo>
                  <a:lnTo>
                    <a:pt x="893" y="503"/>
                  </a:lnTo>
                  <a:lnTo>
                    <a:pt x="905" y="493"/>
                  </a:lnTo>
                  <a:lnTo>
                    <a:pt x="917" y="481"/>
                  </a:lnTo>
                  <a:lnTo>
                    <a:pt x="900" y="480"/>
                  </a:lnTo>
                  <a:lnTo>
                    <a:pt x="880" y="477"/>
                  </a:lnTo>
                  <a:lnTo>
                    <a:pt x="860" y="473"/>
                  </a:lnTo>
                  <a:lnTo>
                    <a:pt x="840" y="467"/>
                  </a:lnTo>
                  <a:lnTo>
                    <a:pt x="819" y="461"/>
                  </a:lnTo>
                  <a:lnTo>
                    <a:pt x="797" y="452"/>
                  </a:lnTo>
                  <a:lnTo>
                    <a:pt x="776" y="443"/>
                  </a:lnTo>
                  <a:lnTo>
                    <a:pt x="754" y="433"/>
                  </a:lnTo>
                  <a:lnTo>
                    <a:pt x="712" y="411"/>
                  </a:lnTo>
                  <a:lnTo>
                    <a:pt x="672" y="388"/>
                  </a:lnTo>
                  <a:lnTo>
                    <a:pt x="635" y="365"/>
                  </a:lnTo>
                  <a:lnTo>
                    <a:pt x="603" y="343"/>
                  </a:lnTo>
                  <a:lnTo>
                    <a:pt x="561" y="315"/>
                  </a:lnTo>
                  <a:lnTo>
                    <a:pt x="513" y="281"/>
                  </a:lnTo>
                  <a:lnTo>
                    <a:pt x="487" y="261"/>
                  </a:lnTo>
                  <a:lnTo>
                    <a:pt x="462" y="241"/>
                  </a:lnTo>
                  <a:lnTo>
                    <a:pt x="436" y="219"/>
                  </a:lnTo>
                  <a:lnTo>
                    <a:pt x="411" y="198"/>
                  </a:lnTo>
                  <a:lnTo>
                    <a:pt x="388" y="175"/>
                  </a:lnTo>
                  <a:lnTo>
                    <a:pt x="366" y="150"/>
                  </a:lnTo>
                  <a:lnTo>
                    <a:pt x="346" y="126"/>
                  </a:lnTo>
                  <a:lnTo>
                    <a:pt x="329" y="102"/>
                  </a:lnTo>
                  <a:lnTo>
                    <a:pt x="321" y="89"/>
                  </a:lnTo>
                  <a:lnTo>
                    <a:pt x="315" y="76"/>
                  </a:lnTo>
                  <a:lnTo>
                    <a:pt x="310" y="64"/>
                  </a:lnTo>
                  <a:lnTo>
                    <a:pt x="305" y="51"/>
                  </a:lnTo>
                  <a:lnTo>
                    <a:pt x="301" y="38"/>
                  </a:lnTo>
                  <a:lnTo>
                    <a:pt x="300" y="25"/>
                  </a:lnTo>
                  <a:lnTo>
                    <a:pt x="298" y="13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6543675" y="2133600"/>
              <a:ext cx="981075" cy="546100"/>
            </a:xfrm>
            <a:custGeom>
              <a:avLst/>
              <a:gdLst>
                <a:gd name="T0" fmla="*/ 2147483647 w 917"/>
                <a:gd name="T1" fmla="*/ 2147483647 h 726"/>
                <a:gd name="T2" fmla="*/ 2147483647 w 917"/>
                <a:gd name="T3" fmla="*/ 2147483647 h 726"/>
                <a:gd name="T4" fmla="*/ 2147483647 w 917"/>
                <a:gd name="T5" fmla="*/ 2147483647 h 726"/>
                <a:gd name="T6" fmla="*/ 2147483647 w 917"/>
                <a:gd name="T7" fmla="*/ 2147483647 h 726"/>
                <a:gd name="T8" fmla="*/ 2147483647 w 917"/>
                <a:gd name="T9" fmla="*/ 2147483647 h 726"/>
                <a:gd name="T10" fmla="*/ 2147483647 w 917"/>
                <a:gd name="T11" fmla="*/ 2147483647 h 726"/>
                <a:gd name="T12" fmla="*/ 2147483647 w 917"/>
                <a:gd name="T13" fmla="*/ 2147483647 h 726"/>
                <a:gd name="T14" fmla="*/ 2147483647 w 917"/>
                <a:gd name="T15" fmla="*/ 2147483647 h 726"/>
                <a:gd name="T16" fmla="*/ 2147483647 w 917"/>
                <a:gd name="T17" fmla="*/ 2147483647 h 726"/>
                <a:gd name="T18" fmla="*/ 2147483647 w 917"/>
                <a:gd name="T19" fmla="*/ 2147483647 h 726"/>
                <a:gd name="T20" fmla="*/ 2147483647 w 917"/>
                <a:gd name="T21" fmla="*/ 2147483647 h 726"/>
                <a:gd name="T22" fmla="*/ 2147483647 w 917"/>
                <a:gd name="T23" fmla="*/ 2147483647 h 726"/>
                <a:gd name="T24" fmla="*/ 2147483647 w 917"/>
                <a:gd name="T25" fmla="*/ 2147483647 h 726"/>
                <a:gd name="T26" fmla="*/ 2147483647 w 917"/>
                <a:gd name="T27" fmla="*/ 2147483647 h 726"/>
                <a:gd name="T28" fmla="*/ 2147483647 w 917"/>
                <a:gd name="T29" fmla="*/ 2147483647 h 726"/>
                <a:gd name="T30" fmla="*/ 2147483647 w 917"/>
                <a:gd name="T31" fmla="*/ 2147483647 h 726"/>
                <a:gd name="T32" fmla="*/ 2147483647 w 917"/>
                <a:gd name="T33" fmla="*/ 2147483647 h 726"/>
                <a:gd name="T34" fmla="*/ 2147483647 w 917"/>
                <a:gd name="T35" fmla="*/ 2147483647 h 726"/>
                <a:gd name="T36" fmla="*/ 2147483647 w 917"/>
                <a:gd name="T37" fmla="*/ 2147483647 h 726"/>
                <a:gd name="T38" fmla="*/ 2147483647 w 917"/>
                <a:gd name="T39" fmla="*/ 2147483647 h 726"/>
                <a:gd name="T40" fmla="*/ 2147483647 w 917"/>
                <a:gd name="T41" fmla="*/ 2147483647 h 726"/>
                <a:gd name="T42" fmla="*/ 2147483647 w 917"/>
                <a:gd name="T43" fmla="*/ 2147483647 h 726"/>
                <a:gd name="T44" fmla="*/ 2147483647 w 917"/>
                <a:gd name="T45" fmla="*/ 2147483647 h 726"/>
                <a:gd name="T46" fmla="*/ 2147483647 w 917"/>
                <a:gd name="T47" fmla="*/ 2147483647 h 726"/>
                <a:gd name="T48" fmla="*/ 2147483647 w 917"/>
                <a:gd name="T49" fmla="*/ 2147483647 h 726"/>
                <a:gd name="T50" fmla="*/ 2147483647 w 917"/>
                <a:gd name="T51" fmla="*/ 2147483647 h 726"/>
                <a:gd name="T52" fmla="*/ 2147483647 w 917"/>
                <a:gd name="T53" fmla="*/ 2147483647 h 726"/>
                <a:gd name="T54" fmla="*/ 2147483647 w 917"/>
                <a:gd name="T55" fmla="*/ 2147483647 h 726"/>
                <a:gd name="T56" fmla="*/ 2147483647 w 917"/>
                <a:gd name="T57" fmla="*/ 2147483647 h 726"/>
                <a:gd name="T58" fmla="*/ 2147483647 w 917"/>
                <a:gd name="T59" fmla="*/ 2147483647 h 726"/>
                <a:gd name="T60" fmla="*/ 2147483647 w 917"/>
                <a:gd name="T61" fmla="*/ 2147483647 h 726"/>
                <a:gd name="T62" fmla="*/ 2147483647 w 917"/>
                <a:gd name="T63" fmla="*/ 2147483647 h 726"/>
                <a:gd name="T64" fmla="*/ 2147483647 w 917"/>
                <a:gd name="T65" fmla="*/ 2147483647 h 726"/>
                <a:gd name="T66" fmla="*/ 2147483647 w 917"/>
                <a:gd name="T67" fmla="*/ 2147483647 h 726"/>
                <a:gd name="T68" fmla="*/ 2147483647 w 917"/>
                <a:gd name="T69" fmla="*/ 2147483647 h 726"/>
                <a:gd name="T70" fmla="*/ 2147483647 w 917"/>
                <a:gd name="T71" fmla="*/ 2147483647 h 726"/>
                <a:gd name="T72" fmla="*/ 2147483647 w 917"/>
                <a:gd name="T73" fmla="*/ 2147483647 h 726"/>
                <a:gd name="T74" fmla="*/ 2147483647 w 917"/>
                <a:gd name="T75" fmla="*/ 2147483647 h 726"/>
                <a:gd name="T76" fmla="*/ 2147483647 w 917"/>
                <a:gd name="T77" fmla="*/ 2147483647 h 726"/>
                <a:gd name="T78" fmla="*/ 2147483647 w 917"/>
                <a:gd name="T79" fmla="*/ 2147483647 h 726"/>
                <a:gd name="T80" fmla="*/ 2147483647 w 917"/>
                <a:gd name="T81" fmla="*/ 2147483647 h 726"/>
                <a:gd name="T82" fmla="*/ 2147483647 w 917"/>
                <a:gd name="T83" fmla="*/ 2147483647 h 726"/>
                <a:gd name="T84" fmla="*/ 2147483647 w 917"/>
                <a:gd name="T85" fmla="*/ 2147483647 h 726"/>
                <a:gd name="T86" fmla="*/ 2147483647 w 917"/>
                <a:gd name="T87" fmla="*/ 2147483647 h 726"/>
                <a:gd name="T88" fmla="*/ 2147483647 w 917"/>
                <a:gd name="T89" fmla="*/ 2147483647 h 726"/>
                <a:gd name="T90" fmla="*/ 2147483647 w 917"/>
                <a:gd name="T91" fmla="*/ 2147483647 h 726"/>
                <a:gd name="T92" fmla="*/ 2147483647 w 917"/>
                <a:gd name="T93" fmla="*/ 2147483647 h 726"/>
                <a:gd name="T94" fmla="*/ 2147483647 w 917"/>
                <a:gd name="T95" fmla="*/ 2147483647 h 726"/>
                <a:gd name="T96" fmla="*/ 2147483647 w 917"/>
                <a:gd name="T97" fmla="*/ 2147483647 h 726"/>
                <a:gd name="T98" fmla="*/ 2147483647 w 917"/>
                <a:gd name="T99" fmla="*/ 2147483647 h 726"/>
                <a:gd name="T100" fmla="*/ 2147483647 w 917"/>
                <a:gd name="T101" fmla="*/ 2147483647 h 726"/>
                <a:gd name="T102" fmla="*/ 2147483647 w 917"/>
                <a:gd name="T103" fmla="*/ 2147483647 h 726"/>
                <a:gd name="T104" fmla="*/ 2147483647 w 917"/>
                <a:gd name="T105" fmla="*/ 2147483647 h 726"/>
                <a:gd name="T106" fmla="*/ 2147483647 w 917"/>
                <a:gd name="T107" fmla="*/ 2147483647 h 726"/>
                <a:gd name="T108" fmla="*/ 2147483647 w 917"/>
                <a:gd name="T109" fmla="*/ 2147483647 h 726"/>
                <a:gd name="T110" fmla="*/ 2147483647 w 917"/>
                <a:gd name="T111" fmla="*/ 2147483647 h 726"/>
                <a:gd name="T112" fmla="*/ 2147483647 w 917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7"/>
                <a:gd name="T172" fmla="*/ 0 h 726"/>
                <a:gd name="T173" fmla="*/ 917 w 917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7" h="726">
                  <a:moveTo>
                    <a:pt x="298" y="0"/>
                  </a:moveTo>
                  <a:lnTo>
                    <a:pt x="0" y="153"/>
                  </a:lnTo>
                  <a:lnTo>
                    <a:pt x="1" y="172"/>
                  </a:lnTo>
                  <a:lnTo>
                    <a:pt x="3" y="191"/>
                  </a:lnTo>
                  <a:lnTo>
                    <a:pt x="7" y="208"/>
                  </a:lnTo>
                  <a:lnTo>
                    <a:pt x="11" y="224"/>
                  </a:lnTo>
                  <a:lnTo>
                    <a:pt x="17" y="240"/>
                  </a:lnTo>
                  <a:lnTo>
                    <a:pt x="24" y="255"/>
                  </a:lnTo>
                  <a:lnTo>
                    <a:pt x="32" y="269"/>
                  </a:lnTo>
                  <a:lnTo>
                    <a:pt x="40" y="283"/>
                  </a:lnTo>
                  <a:lnTo>
                    <a:pt x="57" y="311"/>
                  </a:lnTo>
                  <a:lnTo>
                    <a:pt x="75" y="338"/>
                  </a:lnTo>
                  <a:lnTo>
                    <a:pt x="93" y="367"/>
                  </a:lnTo>
                  <a:lnTo>
                    <a:pt x="108" y="397"/>
                  </a:lnTo>
                  <a:lnTo>
                    <a:pt x="102" y="403"/>
                  </a:lnTo>
                  <a:lnTo>
                    <a:pt x="97" y="410"/>
                  </a:lnTo>
                  <a:lnTo>
                    <a:pt x="92" y="417"/>
                  </a:lnTo>
                  <a:lnTo>
                    <a:pt x="86" y="424"/>
                  </a:lnTo>
                  <a:lnTo>
                    <a:pt x="81" y="431"/>
                  </a:lnTo>
                  <a:lnTo>
                    <a:pt x="76" y="438"/>
                  </a:lnTo>
                  <a:lnTo>
                    <a:pt x="72" y="445"/>
                  </a:lnTo>
                  <a:lnTo>
                    <a:pt x="70" y="450"/>
                  </a:lnTo>
                  <a:lnTo>
                    <a:pt x="74" y="453"/>
                  </a:lnTo>
                  <a:lnTo>
                    <a:pt x="76" y="454"/>
                  </a:lnTo>
                  <a:lnTo>
                    <a:pt x="79" y="457"/>
                  </a:lnTo>
                  <a:lnTo>
                    <a:pt x="80" y="461"/>
                  </a:lnTo>
                  <a:lnTo>
                    <a:pt x="83" y="467"/>
                  </a:lnTo>
                  <a:lnTo>
                    <a:pt x="83" y="475"/>
                  </a:lnTo>
                  <a:lnTo>
                    <a:pt x="81" y="482"/>
                  </a:lnTo>
                  <a:lnTo>
                    <a:pt x="79" y="491"/>
                  </a:lnTo>
                  <a:lnTo>
                    <a:pt x="77" y="498"/>
                  </a:lnTo>
                  <a:lnTo>
                    <a:pt x="77" y="504"/>
                  </a:lnTo>
                  <a:lnTo>
                    <a:pt x="80" y="505"/>
                  </a:lnTo>
                  <a:lnTo>
                    <a:pt x="83" y="507"/>
                  </a:lnTo>
                  <a:lnTo>
                    <a:pt x="85" y="509"/>
                  </a:lnTo>
                  <a:lnTo>
                    <a:pt x="89" y="512"/>
                  </a:lnTo>
                  <a:lnTo>
                    <a:pt x="92" y="514"/>
                  </a:lnTo>
                  <a:lnTo>
                    <a:pt x="94" y="517"/>
                  </a:lnTo>
                  <a:lnTo>
                    <a:pt x="97" y="518"/>
                  </a:lnTo>
                  <a:lnTo>
                    <a:pt x="100" y="519"/>
                  </a:lnTo>
                  <a:lnTo>
                    <a:pt x="99" y="536"/>
                  </a:lnTo>
                  <a:lnTo>
                    <a:pt x="97" y="549"/>
                  </a:lnTo>
                  <a:lnTo>
                    <a:pt x="93" y="560"/>
                  </a:lnTo>
                  <a:lnTo>
                    <a:pt x="89" y="572"/>
                  </a:lnTo>
                  <a:lnTo>
                    <a:pt x="83" y="581"/>
                  </a:lnTo>
                  <a:lnTo>
                    <a:pt x="74" y="591"/>
                  </a:lnTo>
                  <a:lnTo>
                    <a:pt x="65" y="601"/>
                  </a:lnTo>
                  <a:lnTo>
                    <a:pt x="55" y="611"/>
                  </a:lnTo>
                  <a:lnTo>
                    <a:pt x="76" y="610"/>
                  </a:lnTo>
                  <a:lnTo>
                    <a:pt x="98" y="609"/>
                  </a:lnTo>
                  <a:lnTo>
                    <a:pt x="120" y="605"/>
                  </a:lnTo>
                  <a:lnTo>
                    <a:pt x="143" y="601"/>
                  </a:lnTo>
                  <a:lnTo>
                    <a:pt x="187" y="592"/>
                  </a:lnTo>
                  <a:lnTo>
                    <a:pt x="232" y="583"/>
                  </a:lnTo>
                  <a:lnTo>
                    <a:pt x="255" y="581"/>
                  </a:lnTo>
                  <a:lnTo>
                    <a:pt x="277" y="577"/>
                  </a:lnTo>
                  <a:lnTo>
                    <a:pt x="300" y="575"/>
                  </a:lnTo>
                  <a:lnTo>
                    <a:pt x="321" y="575"/>
                  </a:lnTo>
                  <a:lnTo>
                    <a:pt x="343" y="578"/>
                  </a:lnTo>
                  <a:lnTo>
                    <a:pt x="363" y="581"/>
                  </a:lnTo>
                  <a:lnTo>
                    <a:pt x="385" y="587"/>
                  </a:lnTo>
                  <a:lnTo>
                    <a:pt x="406" y="596"/>
                  </a:lnTo>
                  <a:lnTo>
                    <a:pt x="393" y="607"/>
                  </a:lnTo>
                  <a:lnTo>
                    <a:pt x="380" y="616"/>
                  </a:lnTo>
                  <a:lnTo>
                    <a:pt x="367" y="624"/>
                  </a:lnTo>
                  <a:lnTo>
                    <a:pt x="354" y="630"/>
                  </a:lnTo>
                  <a:lnTo>
                    <a:pt x="332" y="639"/>
                  </a:lnTo>
                  <a:lnTo>
                    <a:pt x="307" y="647"/>
                  </a:lnTo>
                  <a:lnTo>
                    <a:pt x="297" y="651"/>
                  </a:lnTo>
                  <a:lnTo>
                    <a:pt x="286" y="656"/>
                  </a:lnTo>
                  <a:lnTo>
                    <a:pt x="274" y="662"/>
                  </a:lnTo>
                  <a:lnTo>
                    <a:pt x="264" y="670"/>
                  </a:lnTo>
                  <a:lnTo>
                    <a:pt x="252" y="680"/>
                  </a:lnTo>
                  <a:lnTo>
                    <a:pt x="242" y="693"/>
                  </a:lnTo>
                  <a:lnTo>
                    <a:pt x="232" y="708"/>
                  </a:lnTo>
                  <a:lnTo>
                    <a:pt x="222" y="726"/>
                  </a:lnTo>
                  <a:lnTo>
                    <a:pt x="236" y="725"/>
                  </a:lnTo>
                  <a:lnTo>
                    <a:pt x="249" y="721"/>
                  </a:lnTo>
                  <a:lnTo>
                    <a:pt x="263" y="715"/>
                  </a:lnTo>
                  <a:lnTo>
                    <a:pt x="278" y="707"/>
                  </a:lnTo>
                  <a:lnTo>
                    <a:pt x="307" y="689"/>
                  </a:lnTo>
                  <a:lnTo>
                    <a:pt x="339" y="667"/>
                  </a:lnTo>
                  <a:lnTo>
                    <a:pt x="356" y="657"/>
                  </a:lnTo>
                  <a:lnTo>
                    <a:pt x="372" y="648"/>
                  </a:lnTo>
                  <a:lnTo>
                    <a:pt x="389" y="639"/>
                  </a:lnTo>
                  <a:lnTo>
                    <a:pt x="406" y="633"/>
                  </a:lnTo>
                  <a:lnTo>
                    <a:pt x="422" y="628"/>
                  </a:lnTo>
                  <a:lnTo>
                    <a:pt x="439" y="624"/>
                  </a:lnTo>
                  <a:lnTo>
                    <a:pt x="448" y="624"/>
                  </a:lnTo>
                  <a:lnTo>
                    <a:pt x="457" y="624"/>
                  </a:lnTo>
                  <a:lnTo>
                    <a:pt x="466" y="625"/>
                  </a:lnTo>
                  <a:lnTo>
                    <a:pt x="473" y="627"/>
                  </a:lnTo>
                  <a:lnTo>
                    <a:pt x="480" y="628"/>
                  </a:lnTo>
                  <a:lnTo>
                    <a:pt x="483" y="629"/>
                  </a:lnTo>
                  <a:lnTo>
                    <a:pt x="489" y="632"/>
                  </a:lnTo>
                  <a:lnTo>
                    <a:pt x="494" y="634"/>
                  </a:lnTo>
                  <a:lnTo>
                    <a:pt x="499" y="637"/>
                  </a:lnTo>
                  <a:lnTo>
                    <a:pt x="505" y="639"/>
                  </a:lnTo>
                  <a:lnTo>
                    <a:pt x="511" y="642"/>
                  </a:lnTo>
                  <a:lnTo>
                    <a:pt x="520" y="642"/>
                  </a:lnTo>
                  <a:lnTo>
                    <a:pt x="520" y="672"/>
                  </a:lnTo>
                  <a:lnTo>
                    <a:pt x="514" y="676"/>
                  </a:lnTo>
                  <a:lnTo>
                    <a:pt x="510" y="680"/>
                  </a:lnTo>
                  <a:lnTo>
                    <a:pt x="505" y="684"/>
                  </a:lnTo>
                  <a:lnTo>
                    <a:pt x="503" y="689"/>
                  </a:lnTo>
                  <a:lnTo>
                    <a:pt x="500" y="694"/>
                  </a:lnTo>
                  <a:lnTo>
                    <a:pt x="497" y="699"/>
                  </a:lnTo>
                  <a:lnTo>
                    <a:pt x="496" y="706"/>
                  </a:lnTo>
                  <a:lnTo>
                    <a:pt x="496" y="711"/>
                  </a:lnTo>
                  <a:lnTo>
                    <a:pt x="499" y="702"/>
                  </a:lnTo>
                  <a:lnTo>
                    <a:pt x="500" y="695"/>
                  </a:lnTo>
                  <a:lnTo>
                    <a:pt x="501" y="693"/>
                  </a:lnTo>
                  <a:lnTo>
                    <a:pt x="504" y="694"/>
                  </a:lnTo>
                  <a:lnTo>
                    <a:pt x="506" y="697"/>
                  </a:lnTo>
                  <a:lnTo>
                    <a:pt x="510" y="701"/>
                  </a:lnTo>
                  <a:lnTo>
                    <a:pt x="518" y="706"/>
                  </a:lnTo>
                  <a:lnTo>
                    <a:pt x="527" y="711"/>
                  </a:lnTo>
                  <a:lnTo>
                    <a:pt x="541" y="695"/>
                  </a:lnTo>
                  <a:lnTo>
                    <a:pt x="556" y="675"/>
                  </a:lnTo>
                  <a:lnTo>
                    <a:pt x="575" y="652"/>
                  </a:lnTo>
                  <a:lnTo>
                    <a:pt x="594" y="627"/>
                  </a:lnTo>
                  <a:lnTo>
                    <a:pt x="606" y="615"/>
                  </a:lnTo>
                  <a:lnTo>
                    <a:pt x="616" y="604"/>
                  </a:lnTo>
                  <a:lnTo>
                    <a:pt x="626" y="593"/>
                  </a:lnTo>
                  <a:lnTo>
                    <a:pt x="638" y="584"/>
                  </a:lnTo>
                  <a:lnTo>
                    <a:pt x="648" y="577"/>
                  </a:lnTo>
                  <a:lnTo>
                    <a:pt x="660" y="570"/>
                  </a:lnTo>
                  <a:lnTo>
                    <a:pt x="670" y="567"/>
                  </a:lnTo>
                  <a:lnTo>
                    <a:pt x="680" y="565"/>
                  </a:lnTo>
                  <a:lnTo>
                    <a:pt x="712" y="564"/>
                  </a:lnTo>
                  <a:lnTo>
                    <a:pt x="744" y="561"/>
                  </a:lnTo>
                  <a:lnTo>
                    <a:pt x="760" y="559"/>
                  </a:lnTo>
                  <a:lnTo>
                    <a:pt x="776" y="555"/>
                  </a:lnTo>
                  <a:lnTo>
                    <a:pt x="791" y="551"/>
                  </a:lnTo>
                  <a:lnTo>
                    <a:pt x="808" y="546"/>
                  </a:lnTo>
                  <a:lnTo>
                    <a:pt x="823" y="541"/>
                  </a:lnTo>
                  <a:lnTo>
                    <a:pt x="837" y="535"/>
                  </a:lnTo>
                  <a:lnTo>
                    <a:pt x="852" y="528"/>
                  </a:lnTo>
                  <a:lnTo>
                    <a:pt x="866" y="521"/>
                  </a:lnTo>
                  <a:lnTo>
                    <a:pt x="879" y="512"/>
                  </a:lnTo>
                  <a:lnTo>
                    <a:pt x="893" y="503"/>
                  </a:lnTo>
                  <a:lnTo>
                    <a:pt x="905" y="493"/>
                  </a:lnTo>
                  <a:lnTo>
                    <a:pt x="917" y="481"/>
                  </a:lnTo>
                  <a:lnTo>
                    <a:pt x="900" y="480"/>
                  </a:lnTo>
                  <a:lnTo>
                    <a:pt x="880" y="477"/>
                  </a:lnTo>
                  <a:lnTo>
                    <a:pt x="860" y="473"/>
                  </a:lnTo>
                  <a:lnTo>
                    <a:pt x="840" y="467"/>
                  </a:lnTo>
                  <a:lnTo>
                    <a:pt x="819" y="461"/>
                  </a:lnTo>
                  <a:lnTo>
                    <a:pt x="797" y="452"/>
                  </a:lnTo>
                  <a:lnTo>
                    <a:pt x="776" y="443"/>
                  </a:lnTo>
                  <a:lnTo>
                    <a:pt x="754" y="433"/>
                  </a:lnTo>
                  <a:lnTo>
                    <a:pt x="712" y="411"/>
                  </a:lnTo>
                  <a:lnTo>
                    <a:pt x="672" y="388"/>
                  </a:lnTo>
                  <a:lnTo>
                    <a:pt x="635" y="365"/>
                  </a:lnTo>
                  <a:lnTo>
                    <a:pt x="603" y="343"/>
                  </a:lnTo>
                  <a:lnTo>
                    <a:pt x="561" y="315"/>
                  </a:lnTo>
                  <a:lnTo>
                    <a:pt x="513" y="281"/>
                  </a:lnTo>
                  <a:lnTo>
                    <a:pt x="487" y="261"/>
                  </a:lnTo>
                  <a:lnTo>
                    <a:pt x="462" y="241"/>
                  </a:lnTo>
                  <a:lnTo>
                    <a:pt x="436" y="219"/>
                  </a:lnTo>
                  <a:lnTo>
                    <a:pt x="411" y="198"/>
                  </a:lnTo>
                  <a:lnTo>
                    <a:pt x="388" y="175"/>
                  </a:lnTo>
                  <a:lnTo>
                    <a:pt x="366" y="150"/>
                  </a:lnTo>
                  <a:lnTo>
                    <a:pt x="346" y="126"/>
                  </a:lnTo>
                  <a:lnTo>
                    <a:pt x="329" y="102"/>
                  </a:lnTo>
                  <a:lnTo>
                    <a:pt x="321" y="89"/>
                  </a:lnTo>
                  <a:lnTo>
                    <a:pt x="315" y="76"/>
                  </a:lnTo>
                  <a:lnTo>
                    <a:pt x="310" y="64"/>
                  </a:lnTo>
                  <a:lnTo>
                    <a:pt x="305" y="51"/>
                  </a:lnTo>
                  <a:lnTo>
                    <a:pt x="301" y="38"/>
                  </a:lnTo>
                  <a:lnTo>
                    <a:pt x="300" y="25"/>
                  </a:lnTo>
                  <a:lnTo>
                    <a:pt x="298" y="13"/>
                  </a:lnTo>
                  <a:lnTo>
                    <a:pt x="298" y="0"/>
                  </a:lnTo>
                </a:path>
              </a:pathLst>
            </a:custGeom>
            <a:noFill/>
            <a:ln w="7938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6753225" y="2409825"/>
              <a:ext cx="419100" cy="196850"/>
            </a:xfrm>
            <a:custGeom>
              <a:avLst/>
              <a:gdLst>
                <a:gd name="T0" fmla="*/ 2147483647 w 390"/>
                <a:gd name="T1" fmla="*/ 2147483647 h 261"/>
                <a:gd name="T2" fmla="*/ 2147483647 w 390"/>
                <a:gd name="T3" fmla="*/ 2147483647 h 261"/>
                <a:gd name="T4" fmla="*/ 2147483647 w 390"/>
                <a:gd name="T5" fmla="*/ 2147483647 h 261"/>
                <a:gd name="T6" fmla="*/ 2147483647 w 390"/>
                <a:gd name="T7" fmla="*/ 2147483647 h 261"/>
                <a:gd name="T8" fmla="*/ 2147483647 w 390"/>
                <a:gd name="T9" fmla="*/ 2147483647 h 261"/>
                <a:gd name="T10" fmla="*/ 2147483647 w 390"/>
                <a:gd name="T11" fmla="*/ 2147483647 h 261"/>
                <a:gd name="T12" fmla="*/ 0 w 390"/>
                <a:gd name="T13" fmla="*/ 2147483647 h 261"/>
                <a:gd name="T14" fmla="*/ 2147483647 w 390"/>
                <a:gd name="T15" fmla="*/ 2147483647 h 261"/>
                <a:gd name="T16" fmla="*/ 2147483647 w 390"/>
                <a:gd name="T17" fmla="*/ 2147483647 h 261"/>
                <a:gd name="T18" fmla="*/ 2147483647 w 390"/>
                <a:gd name="T19" fmla="*/ 2147483647 h 261"/>
                <a:gd name="T20" fmla="*/ 2147483647 w 390"/>
                <a:gd name="T21" fmla="*/ 2147483647 h 261"/>
                <a:gd name="T22" fmla="*/ 2147483647 w 390"/>
                <a:gd name="T23" fmla="*/ 2147483647 h 261"/>
                <a:gd name="T24" fmla="*/ 2147483647 w 390"/>
                <a:gd name="T25" fmla="*/ 2147483647 h 261"/>
                <a:gd name="T26" fmla="*/ 2147483647 w 390"/>
                <a:gd name="T27" fmla="*/ 2147483647 h 261"/>
                <a:gd name="T28" fmla="*/ 2147483647 w 390"/>
                <a:gd name="T29" fmla="*/ 2147483647 h 261"/>
                <a:gd name="T30" fmla="*/ 2147483647 w 390"/>
                <a:gd name="T31" fmla="*/ 2147483647 h 261"/>
                <a:gd name="T32" fmla="*/ 2147483647 w 390"/>
                <a:gd name="T33" fmla="*/ 2147483647 h 261"/>
                <a:gd name="T34" fmla="*/ 2147483647 w 390"/>
                <a:gd name="T35" fmla="*/ 2147483647 h 261"/>
                <a:gd name="T36" fmla="*/ 2147483647 w 390"/>
                <a:gd name="T37" fmla="*/ 2147483647 h 261"/>
                <a:gd name="T38" fmla="*/ 2147483647 w 390"/>
                <a:gd name="T39" fmla="*/ 2147483647 h 261"/>
                <a:gd name="T40" fmla="*/ 2147483647 w 390"/>
                <a:gd name="T41" fmla="*/ 2147483647 h 261"/>
                <a:gd name="T42" fmla="*/ 2147483647 w 390"/>
                <a:gd name="T43" fmla="*/ 2147483647 h 261"/>
                <a:gd name="T44" fmla="*/ 2147483647 w 390"/>
                <a:gd name="T45" fmla="*/ 2147483647 h 261"/>
                <a:gd name="T46" fmla="*/ 2147483647 w 390"/>
                <a:gd name="T47" fmla="*/ 2147483647 h 261"/>
                <a:gd name="T48" fmla="*/ 2147483647 w 390"/>
                <a:gd name="T49" fmla="*/ 2147483647 h 261"/>
                <a:gd name="T50" fmla="*/ 2147483647 w 390"/>
                <a:gd name="T51" fmla="*/ 2147483647 h 261"/>
                <a:gd name="T52" fmla="*/ 2147483647 w 390"/>
                <a:gd name="T53" fmla="*/ 2147483647 h 261"/>
                <a:gd name="T54" fmla="*/ 2147483647 w 390"/>
                <a:gd name="T55" fmla="*/ 2147483647 h 261"/>
                <a:gd name="T56" fmla="*/ 2147483647 w 390"/>
                <a:gd name="T57" fmla="*/ 2147483647 h 261"/>
                <a:gd name="T58" fmla="*/ 2147483647 w 390"/>
                <a:gd name="T59" fmla="*/ 2147483647 h 261"/>
                <a:gd name="T60" fmla="*/ 2147483647 w 390"/>
                <a:gd name="T61" fmla="*/ 2147483647 h 261"/>
                <a:gd name="T62" fmla="*/ 2147483647 w 390"/>
                <a:gd name="T63" fmla="*/ 0 h 261"/>
                <a:gd name="T64" fmla="*/ 2147483647 w 390"/>
                <a:gd name="T65" fmla="*/ 2147483647 h 2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0"/>
                <a:gd name="T100" fmla="*/ 0 h 261"/>
                <a:gd name="T101" fmla="*/ 390 w 390"/>
                <a:gd name="T102" fmla="*/ 261 h 2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0" h="261">
                  <a:moveTo>
                    <a:pt x="113" y="4"/>
                  </a:moveTo>
                  <a:lnTo>
                    <a:pt x="130" y="26"/>
                  </a:lnTo>
                  <a:lnTo>
                    <a:pt x="94" y="47"/>
                  </a:lnTo>
                  <a:lnTo>
                    <a:pt x="102" y="67"/>
                  </a:lnTo>
                  <a:lnTo>
                    <a:pt x="49" y="73"/>
                  </a:lnTo>
                  <a:lnTo>
                    <a:pt x="3" y="95"/>
                  </a:lnTo>
                  <a:lnTo>
                    <a:pt x="0" y="114"/>
                  </a:lnTo>
                  <a:lnTo>
                    <a:pt x="23" y="116"/>
                  </a:lnTo>
                  <a:lnTo>
                    <a:pt x="25" y="156"/>
                  </a:lnTo>
                  <a:lnTo>
                    <a:pt x="14" y="175"/>
                  </a:lnTo>
                  <a:lnTo>
                    <a:pt x="56" y="199"/>
                  </a:lnTo>
                  <a:lnTo>
                    <a:pt x="97" y="206"/>
                  </a:lnTo>
                  <a:lnTo>
                    <a:pt x="113" y="227"/>
                  </a:lnTo>
                  <a:lnTo>
                    <a:pt x="155" y="211"/>
                  </a:lnTo>
                  <a:lnTo>
                    <a:pt x="229" y="211"/>
                  </a:lnTo>
                  <a:lnTo>
                    <a:pt x="272" y="199"/>
                  </a:lnTo>
                  <a:lnTo>
                    <a:pt x="307" y="217"/>
                  </a:lnTo>
                  <a:lnTo>
                    <a:pt x="332" y="241"/>
                  </a:lnTo>
                  <a:lnTo>
                    <a:pt x="348" y="250"/>
                  </a:lnTo>
                  <a:lnTo>
                    <a:pt x="360" y="241"/>
                  </a:lnTo>
                  <a:lnTo>
                    <a:pt x="379" y="261"/>
                  </a:lnTo>
                  <a:lnTo>
                    <a:pt x="376" y="194"/>
                  </a:lnTo>
                  <a:lnTo>
                    <a:pt x="390" y="156"/>
                  </a:lnTo>
                  <a:lnTo>
                    <a:pt x="371" y="109"/>
                  </a:lnTo>
                  <a:lnTo>
                    <a:pt x="324" y="104"/>
                  </a:lnTo>
                  <a:lnTo>
                    <a:pt x="329" y="83"/>
                  </a:lnTo>
                  <a:lnTo>
                    <a:pt x="272" y="73"/>
                  </a:lnTo>
                  <a:lnTo>
                    <a:pt x="263" y="42"/>
                  </a:lnTo>
                  <a:lnTo>
                    <a:pt x="232" y="42"/>
                  </a:lnTo>
                  <a:lnTo>
                    <a:pt x="229" y="26"/>
                  </a:lnTo>
                  <a:lnTo>
                    <a:pt x="205" y="23"/>
                  </a:lnTo>
                  <a:lnTo>
                    <a:pt x="177" y="0"/>
                  </a:lnTo>
                  <a:lnTo>
                    <a:pt x="113" y="4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6753225" y="2409825"/>
              <a:ext cx="419100" cy="196850"/>
            </a:xfrm>
            <a:custGeom>
              <a:avLst/>
              <a:gdLst>
                <a:gd name="T0" fmla="*/ 2147483647 w 390"/>
                <a:gd name="T1" fmla="*/ 2147483647 h 261"/>
                <a:gd name="T2" fmla="*/ 2147483647 w 390"/>
                <a:gd name="T3" fmla="*/ 2147483647 h 261"/>
                <a:gd name="T4" fmla="*/ 2147483647 w 390"/>
                <a:gd name="T5" fmla="*/ 2147483647 h 261"/>
                <a:gd name="T6" fmla="*/ 2147483647 w 390"/>
                <a:gd name="T7" fmla="*/ 2147483647 h 261"/>
                <a:gd name="T8" fmla="*/ 2147483647 w 390"/>
                <a:gd name="T9" fmla="*/ 2147483647 h 261"/>
                <a:gd name="T10" fmla="*/ 2147483647 w 390"/>
                <a:gd name="T11" fmla="*/ 2147483647 h 261"/>
                <a:gd name="T12" fmla="*/ 2147483647 w 390"/>
                <a:gd name="T13" fmla="*/ 2147483647 h 261"/>
                <a:gd name="T14" fmla="*/ 0 w 390"/>
                <a:gd name="T15" fmla="*/ 2147483647 h 261"/>
                <a:gd name="T16" fmla="*/ 2147483647 w 390"/>
                <a:gd name="T17" fmla="*/ 2147483647 h 261"/>
                <a:gd name="T18" fmla="*/ 2147483647 w 390"/>
                <a:gd name="T19" fmla="*/ 2147483647 h 261"/>
                <a:gd name="T20" fmla="*/ 2147483647 w 390"/>
                <a:gd name="T21" fmla="*/ 2147483647 h 261"/>
                <a:gd name="T22" fmla="*/ 2147483647 w 390"/>
                <a:gd name="T23" fmla="*/ 2147483647 h 261"/>
                <a:gd name="T24" fmla="*/ 2147483647 w 390"/>
                <a:gd name="T25" fmla="*/ 2147483647 h 261"/>
                <a:gd name="T26" fmla="*/ 2147483647 w 390"/>
                <a:gd name="T27" fmla="*/ 2147483647 h 261"/>
                <a:gd name="T28" fmla="*/ 2147483647 w 390"/>
                <a:gd name="T29" fmla="*/ 2147483647 h 261"/>
                <a:gd name="T30" fmla="*/ 2147483647 w 390"/>
                <a:gd name="T31" fmla="*/ 2147483647 h 261"/>
                <a:gd name="T32" fmla="*/ 2147483647 w 390"/>
                <a:gd name="T33" fmla="*/ 2147483647 h 261"/>
                <a:gd name="T34" fmla="*/ 2147483647 w 390"/>
                <a:gd name="T35" fmla="*/ 2147483647 h 261"/>
                <a:gd name="T36" fmla="*/ 2147483647 w 390"/>
                <a:gd name="T37" fmla="*/ 2147483647 h 261"/>
                <a:gd name="T38" fmla="*/ 2147483647 w 390"/>
                <a:gd name="T39" fmla="*/ 2147483647 h 261"/>
                <a:gd name="T40" fmla="*/ 2147483647 w 390"/>
                <a:gd name="T41" fmla="*/ 2147483647 h 261"/>
                <a:gd name="T42" fmla="*/ 2147483647 w 390"/>
                <a:gd name="T43" fmla="*/ 2147483647 h 261"/>
                <a:gd name="T44" fmla="*/ 2147483647 w 390"/>
                <a:gd name="T45" fmla="*/ 2147483647 h 261"/>
                <a:gd name="T46" fmla="*/ 2147483647 w 390"/>
                <a:gd name="T47" fmla="*/ 2147483647 h 261"/>
                <a:gd name="T48" fmla="*/ 2147483647 w 390"/>
                <a:gd name="T49" fmla="*/ 2147483647 h 261"/>
                <a:gd name="T50" fmla="*/ 2147483647 w 390"/>
                <a:gd name="T51" fmla="*/ 2147483647 h 261"/>
                <a:gd name="T52" fmla="*/ 2147483647 w 390"/>
                <a:gd name="T53" fmla="*/ 2147483647 h 261"/>
                <a:gd name="T54" fmla="*/ 2147483647 w 390"/>
                <a:gd name="T55" fmla="*/ 2147483647 h 261"/>
                <a:gd name="T56" fmla="*/ 2147483647 w 390"/>
                <a:gd name="T57" fmla="*/ 2147483647 h 261"/>
                <a:gd name="T58" fmla="*/ 2147483647 w 390"/>
                <a:gd name="T59" fmla="*/ 2147483647 h 261"/>
                <a:gd name="T60" fmla="*/ 2147483647 w 390"/>
                <a:gd name="T61" fmla="*/ 2147483647 h 261"/>
                <a:gd name="T62" fmla="*/ 2147483647 w 390"/>
                <a:gd name="T63" fmla="*/ 2147483647 h 261"/>
                <a:gd name="T64" fmla="*/ 2147483647 w 390"/>
                <a:gd name="T65" fmla="*/ 2147483647 h 261"/>
                <a:gd name="T66" fmla="*/ 2147483647 w 390"/>
                <a:gd name="T67" fmla="*/ 0 h 261"/>
                <a:gd name="T68" fmla="*/ 2147483647 w 390"/>
                <a:gd name="T69" fmla="*/ 2147483647 h 2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90"/>
                <a:gd name="T106" fmla="*/ 0 h 261"/>
                <a:gd name="T107" fmla="*/ 390 w 390"/>
                <a:gd name="T108" fmla="*/ 261 h 2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90" h="261">
                  <a:moveTo>
                    <a:pt x="113" y="4"/>
                  </a:moveTo>
                  <a:lnTo>
                    <a:pt x="130" y="26"/>
                  </a:lnTo>
                  <a:lnTo>
                    <a:pt x="94" y="47"/>
                  </a:lnTo>
                  <a:lnTo>
                    <a:pt x="102" y="67"/>
                  </a:lnTo>
                  <a:lnTo>
                    <a:pt x="49" y="73"/>
                  </a:lnTo>
                  <a:lnTo>
                    <a:pt x="3" y="95"/>
                  </a:lnTo>
                  <a:lnTo>
                    <a:pt x="0" y="114"/>
                  </a:lnTo>
                  <a:lnTo>
                    <a:pt x="23" y="116"/>
                  </a:lnTo>
                  <a:lnTo>
                    <a:pt x="25" y="156"/>
                  </a:lnTo>
                  <a:lnTo>
                    <a:pt x="14" y="175"/>
                  </a:lnTo>
                  <a:lnTo>
                    <a:pt x="56" y="199"/>
                  </a:lnTo>
                  <a:lnTo>
                    <a:pt x="97" y="206"/>
                  </a:lnTo>
                  <a:lnTo>
                    <a:pt x="113" y="227"/>
                  </a:lnTo>
                  <a:lnTo>
                    <a:pt x="155" y="211"/>
                  </a:lnTo>
                  <a:lnTo>
                    <a:pt x="229" y="211"/>
                  </a:lnTo>
                  <a:lnTo>
                    <a:pt x="272" y="199"/>
                  </a:lnTo>
                  <a:lnTo>
                    <a:pt x="307" y="217"/>
                  </a:lnTo>
                  <a:lnTo>
                    <a:pt x="332" y="241"/>
                  </a:lnTo>
                  <a:lnTo>
                    <a:pt x="348" y="250"/>
                  </a:lnTo>
                  <a:lnTo>
                    <a:pt x="360" y="241"/>
                  </a:lnTo>
                  <a:lnTo>
                    <a:pt x="379" y="261"/>
                  </a:lnTo>
                  <a:lnTo>
                    <a:pt x="376" y="194"/>
                  </a:lnTo>
                  <a:lnTo>
                    <a:pt x="390" y="156"/>
                  </a:lnTo>
                  <a:lnTo>
                    <a:pt x="371" y="109"/>
                  </a:lnTo>
                  <a:lnTo>
                    <a:pt x="324" y="104"/>
                  </a:lnTo>
                  <a:lnTo>
                    <a:pt x="329" y="83"/>
                  </a:lnTo>
                  <a:lnTo>
                    <a:pt x="272" y="73"/>
                  </a:lnTo>
                  <a:lnTo>
                    <a:pt x="263" y="42"/>
                  </a:lnTo>
                  <a:lnTo>
                    <a:pt x="232" y="42"/>
                  </a:lnTo>
                  <a:lnTo>
                    <a:pt x="229" y="26"/>
                  </a:lnTo>
                  <a:lnTo>
                    <a:pt x="205" y="23"/>
                  </a:lnTo>
                  <a:lnTo>
                    <a:pt x="177" y="0"/>
                  </a:lnTo>
                  <a:lnTo>
                    <a:pt x="113" y="4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6889750" y="2428875"/>
              <a:ext cx="125413" cy="138113"/>
            </a:xfrm>
            <a:custGeom>
              <a:avLst/>
              <a:gdLst>
                <a:gd name="T0" fmla="*/ 0 w 119"/>
                <a:gd name="T1" fmla="*/ 0 h 182"/>
                <a:gd name="T2" fmla="*/ 2147483647 w 119"/>
                <a:gd name="T3" fmla="*/ 2147483647 h 182"/>
                <a:gd name="T4" fmla="*/ 2147483647 w 119"/>
                <a:gd name="T5" fmla="*/ 2147483647 h 182"/>
                <a:gd name="T6" fmla="*/ 2147483647 w 119"/>
                <a:gd name="T7" fmla="*/ 2147483647 h 182"/>
                <a:gd name="T8" fmla="*/ 2147483647 w 119"/>
                <a:gd name="T9" fmla="*/ 2147483647 h 182"/>
                <a:gd name="T10" fmla="*/ 2147483647 w 119"/>
                <a:gd name="T11" fmla="*/ 2147483647 h 182"/>
                <a:gd name="T12" fmla="*/ 2147483647 w 119"/>
                <a:gd name="T13" fmla="*/ 2147483647 h 182"/>
                <a:gd name="T14" fmla="*/ 2147483647 w 119"/>
                <a:gd name="T15" fmla="*/ 2147483647 h 182"/>
                <a:gd name="T16" fmla="*/ 2147483647 w 119"/>
                <a:gd name="T17" fmla="*/ 2147483647 h 1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"/>
                <a:gd name="T28" fmla="*/ 0 h 182"/>
                <a:gd name="T29" fmla="*/ 119 w 119"/>
                <a:gd name="T30" fmla="*/ 182 h 1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" h="182">
                  <a:moveTo>
                    <a:pt x="0" y="0"/>
                  </a:moveTo>
                  <a:lnTo>
                    <a:pt x="16" y="16"/>
                  </a:lnTo>
                  <a:lnTo>
                    <a:pt x="28" y="43"/>
                  </a:lnTo>
                  <a:lnTo>
                    <a:pt x="75" y="104"/>
                  </a:lnTo>
                  <a:lnTo>
                    <a:pt x="111" y="111"/>
                  </a:lnTo>
                  <a:lnTo>
                    <a:pt x="107" y="140"/>
                  </a:lnTo>
                  <a:lnTo>
                    <a:pt x="119" y="152"/>
                  </a:lnTo>
                  <a:lnTo>
                    <a:pt x="97" y="168"/>
                  </a:lnTo>
                  <a:lnTo>
                    <a:pt x="102" y="18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7002463" y="2439988"/>
              <a:ext cx="33337" cy="69850"/>
            </a:xfrm>
            <a:custGeom>
              <a:avLst/>
              <a:gdLst>
                <a:gd name="T0" fmla="*/ 0 w 28"/>
                <a:gd name="T1" fmla="*/ 0 h 92"/>
                <a:gd name="T2" fmla="*/ 2147483647 w 28"/>
                <a:gd name="T3" fmla="*/ 2147483647 h 92"/>
                <a:gd name="T4" fmla="*/ 2147483647 w 28"/>
                <a:gd name="T5" fmla="*/ 2147483647 h 92"/>
                <a:gd name="T6" fmla="*/ 2147483647 w 28"/>
                <a:gd name="T7" fmla="*/ 2147483647 h 92"/>
                <a:gd name="T8" fmla="*/ 2147483647 w 28"/>
                <a:gd name="T9" fmla="*/ 2147483647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92"/>
                <a:gd name="T17" fmla="*/ 28 w 2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92">
                  <a:moveTo>
                    <a:pt x="0" y="0"/>
                  </a:moveTo>
                  <a:lnTo>
                    <a:pt x="28" y="45"/>
                  </a:lnTo>
                  <a:lnTo>
                    <a:pt x="28" y="64"/>
                  </a:lnTo>
                  <a:lnTo>
                    <a:pt x="8" y="67"/>
                  </a:lnTo>
                  <a:lnTo>
                    <a:pt x="6" y="9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6805613" y="2509838"/>
              <a:ext cx="165100" cy="44450"/>
            </a:xfrm>
            <a:custGeom>
              <a:avLst/>
              <a:gdLst>
                <a:gd name="T0" fmla="*/ 2147483647 w 158"/>
                <a:gd name="T1" fmla="*/ 0 h 60"/>
                <a:gd name="T2" fmla="*/ 2147483647 w 158"/>
                <a:gd name="T3" fmla="*/ 2147483647 h 60"/>
                <a:gd name="T4" fmla="*/ 2147483647 w 158"/>
                <a:gd name="T5" fmla="*/ 2147483647 h 60"/>
                <a:gd name="T6" fmla="*/ 0 w 158"/>
                <a:gd name="T7" fmla="*/ 2147483647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"/>
                <a:gd name="T13" fmla="*/ 0 h 60"/>
                <a:gd name="T14" fmla="*/ 158 w 158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" h="60">
                  <a:moveTo>
                    <a:pt x="158" y="0"/>
                  </a:moveTo>
                  <a:lnTo>
                    <a:pt x="97" y="17"/>
                  </a:lnTo>
                  <a:lnTo>
                    <a:pt x="99" y="38"/>
                  </a:lnTo>
                  <a:lnTo>
                    <a:pt x="0" y="6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6783388" y="2479675"/>
              <a:ext cx="128587" cy="47625"/>
            </a:xfrm>
            <a:custGeom>
              <a:avLst/>
              <a:gdLst>
                <a:gd name="T0" fmla="*/ 0 w 121"/>
                <a:gd name="T1" fmla="*/ 2147483647 h 61"/>
                <a:gd name="T2" fmla="*/ 2147483647 w 121"/>
                <a:gd name="T3" fmla="*/ 2147483647 h 61"/>
                <a:gd name="T4" fmla="*/ 2147483647 w 121"/>
                <a:gd name="T5" fmla="*/ 0 h 61"/>
                <a:gd name="T6" fmla="*/ 2147483647 w 121"/>
                <a:gd name="T7" fmla="*/ 2147483647 h 61"/>
                <a:gd name="T8" fmla="*/ 2147483647 w 121"/>
                <a:gd name="T9" fmla="*/ 2147483647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61"/>
                <a:gd name="T17" fmla="*/ 121 w 121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61">
                  <a:moveTo>
                    <a:pt x="0" y="61"/>
                  </a:moveTo>
                  <a:lnTo>
                    <a:pt x="21" y="16"/>
                  </a:lnTo>
                  <a:lnTo>
                    <a:pt x="85" y="0"/>
                  </a:lnTo>
                  <a:lnTo>
                    <a:pt x="121" y="25"/>
                  </a:lnTo>
                  <a:lnTo>
                    <a:pt x="116" y="5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6858000" y="2460625"/>
              <a:ext cx="12700" cy="1905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089775" y="2490788"/>
              <a:ext cx="47625" cy="101600"/>
            </a:xfrm>
            <a:custGeom>
              <a:avLst/>
              <a:gdLst>
                <a:gd name="T0" fmla="*/ 2147483647 w 43"/>
                <a:gd name="T1" fmla="*/ 0 h 137"/>
                <a:gd name="T2" fmla="*/ 0 w 43"/>
                <a:gd name="T3" fmla="*/ 2147483647 h 137"/>
                <a:gd name="T4" fmla="*/ 2147483647 w 43"/>
                <a:gd name="T5" fmla="*/ 2147483647 h 137"/>
                <a:gd name="T6" fmla="*/ 2147483647 w 43"/>
                <a:gd name="T7" fmla="*/ 2147483647 h 137"/>
                <a:gd name="T8" fmla="*/ 2147483647 w 43"/>
                <a:gd name="T9" fmla="*/ 2147483647 h 137"/>
                <a:gd name="T10" fmla="*/ 2147483647 w 43"/>
                <a:gd name="T11" fmla="*/ 2147483647 h 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137"/>
                <a:gd name="T20" fmla="*/ 43 w 43"/>
                <a:gd name="T21" fmla="*/ 137 h 1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137">
                  <a:moveTo>
                    <a:pt x="9" y="0"/>
                  </a:moveTo>
                  <a:lnTo>
                    <a:pt x="0" y="35"/>
                  </a:lnTo>
                  <a:lnTo>
                    <a:pt x="31" y="40"/>
                  </a:lnTo>
                  <a:lnTo>
                    <a:pt x="20" y="78"/>
                  </a:lnTo>
                  <a:lnTo>
                    <a:pt x="43" y="85"/>
                  </a:lnTo>
                  <a:lnTo>
                    <a:pt x="31" y="13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4224338" y="1855788"/>
              <a:ext cx="58737" cy="60325"/>
            </a:xfrm>
            <a:custGeom>
              <a:avLst/>
              <a:gdLst>
                <a:gd name="T0" fmla="*/ 2147483647 w 56"/>
                <a:gd name="T1" fmla="*/ 0 h 79"/>
                <a:gd name="T2" fmla="*/ 2147483647 w 56"/>
                <a:gd name="T3" fmla="*/ 2147483647 h 79"/>
                <a:gd name="T4" fmla="*/ 0 w 56"/>
                <a:gd name="T5" fmla="*/ 2147483647 h 79"/>
                <a:gd name="T6" fmla="*/ 0 w 56"/>
                <a:gd name="T7" fmla="*/ 2147483647 h 79"/>
                <a:gd name="T8" fmla="*/ 2147483647 w 56"/>
                <a:gd name="T9" fmla="*/ 2147483647 h 79"/>
                <a:gd name="T10" fmla="*/ 2147483647 w 56"/>
                <a:gd name="T11" fmla="*/ 2147483647 h 79"/>
                <a:gd name="T12" fmla="*/ 2147483647 w 56"/>
                <a:gd name="T13" fmla="*/ 0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79"/>
                <a:gd name="T23" fmla="*/ 56 w 56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79">
                  <a:moveTo>
                    <a:pt x="33" y="0"/>
                  </a:moveTo>
                  <a:lnTo>
                    <a:pt x="14" y="17"/>
                  </a:lnTo>
                  <a:lnTo>
                    <a:pt x="0" y="46"/>
                  </a:lnTo>
                  <a:lnTo>
                    <a:pt x="0" y="79"/>
                  </a:lnTo>
                  <a:lnTo>
                    <a:pt x="44" y="57"/>
                  </a:lnTo>
                  <a:lnTo>
                    <a:pt x="56" y="1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224338" y="1855788"/>
              <a:ext cx="58737" cy="60325"/>
            </a:xfrm>
            <a:custGeom>
              <a:avLst/>
              <a:gdLst>
                <a:gd name="T0" fmla="*/ 2147483647 w 56"/>
                <a:gd name="T1" fmla="*/ 0 h 79"/>
                <a:gd name="T2" fmla="*/ 2147483647 w 56"/>
                <a:gd name="T3" fmla="*/ 2147483647 h 79"/>
                <a:gd name="T4" fmla="*/ 0 w 56"/>
                <a:gd name="T5" fmla="*/ 2147483647 h 79"/>
                <a:gd name="T6" fmla="*/ 0 w 56"/>
                <a:gd name="T7" fmla="*/ 2147483647 h 79"/>
                <a:gd name="T8" fmla="*/ 2147483647 w 56"/>
                <a:gd name="T9" fmla="*/ 2147483647 h 79"/>
                <a:gd name="T10" fmla="*/ 2147483647 w 56"/>
                <a:gd name="T11" fmla="*/ 2147483647 h 79"/>
                <a:gd name="T12" fmla="*/ 2147483647 w 56"/>
                <a:gd name="T13" fmla="*/ 0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79"/>
                <a:gd name="T23" fmla="*/ 56 w 56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79">
                  <a:moveTo>
                    <a:pt x="33" y="0"/>
                  </a:moveTo>
                  <a:lnTo>
                    <a:pt x="14" y="17"/>
                  </a:lnTo>
                  <a:lnTo>
                    <a:pt x="0" y="46"/>
                  </a:lnTo>
                  <a:lnTo>
                    <a:pt x="0" y="79"/>
                  </a:lnTo>
                  <a:lnTo>
                    <a:pt x="44" y="57"/>
                  </a:lnTo>
                  <a:lnTo>
                    <a:pt x="56" y="13"/>
                  </a:lnTo>
                  <a:lnTo>
                    <a:pt x="33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4208463" y="1892300"/>
              <a:ext cx="107950" cy="114300"/>
            </a:xfrm>
            <a:custGeom>
              <a:avLst/>
              <a:gdLst>
                <a:gd name="T0" fmla="*/ 2147483647 w 103"/>
                <a:gd name="T1" fmla="*/ 2147483647 h 152"/>
                <a:gd name="T2" fmla="*/ 2147483647 w 103"/>
                <a:gd name="T3" fmla="*/ 0 h 152"/>
                <a:gd name="T4" fmla="*/ 2147483647 w 103"/>
                <a:gd name="T5" fmla="*/ 2147483647 h 152"/>
                <a:gd name="T6" fmla="*/ 2147483647 w 103"/>
                <a:gd name="T7" fmla="*/ 2147483647 h 152"/>
                <a:gd name="T8" fmla="*/ 0 w 103"/>
                <a:gd name="T9" fmla="*/ 2147483647 h 152"/>
                <a:gd name="T10" fmla="*/ 0 w 103"/>
                <a:gd name="T11" fmla="*/ 2147483647 h 152"/>
                <a:gd name="T12" fmla="*/ 2147483647 w 103"/>
                <a:gd name="T13" fmla="*/ 2147483647 h 152"/>
                <a:gd name="T14" fmla="*/ 2147483647 w 103"/>
                <a:gd name="T15" fmla="*/ 2147483647 h 152"/>
                <a:gd name="T16" fmla="*/ 2147483647 w 103"/>
                <a:gd name="T17" fmla="*/ 2147483647 h 152"/>
                <a:gd name="T18" fmla="*/ 2147483647 w 103"/>
                <a:gd name="T19" fmla="*/ 2147483647 h 152"/>
                <a:gd name="T20" fmla="*/ 2147483647 w 103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152"/>
                <a:gd name="T35" fmla="*/ 103 w 103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152">
                  <a:moveTo>
                    <a:pt x="44" y="2"/>
                  </a:moveTo>
                  <a:lnTo>
                    <a:pt x="28" y="0"/>
                  </a:lnTo>
                  <a:lnTo>
                    <a:pt x="14" y="33"/>
                  </a:lnTo>
                  <a:lnTo>
                    <a:pt x="11" y="88"/>
                  </a:lnTo>
                  <a:lnTo>
                    <a:pt x="0" y="113"/>
                  </a:lnTo>
                  <a:lnTo>
                    <a:pt x="0" y="149"/>
                  </a:lnTo>
                  <a:lnTo>
                    <a:pt x="16" y="152"/>
                  </a:lnTo>
                  <a:lnTo>
                    <a:pt x="56" y="102"/>
                  </a:lnTo>
                  <a:lnTo>
                    <a:pt x="103" y="43"/>
                  </a:lnTo>
                  <a:lnTo>
                    <a:pt x="98" y="16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208463" y="1892300"/>
              <a:ext cx="107950" cy="114300"/>
            </a:xfrm>
            <a:custGeom>
              <a:avLst/>
              <a:gdLst>
                <a:gd name="T0" fmla="*/ 2147483647 w 103"/>
                <a:gd name="T1" fmla="*/ 2147483647 h 152"/>
                <a:gd name="T2" fmla="*/ 2147483647 w 103"/>
                <a:gd name="T3" fmla="*/ 0 h 152"/>
                <a:gd name="T4" fmla="*/ 2147483647 w 103"/>
                <a:gd name="T5" fmla="*/ 2147483647 h 152"/>
                <a:gd name="T6" fmla="*/ 2147483647 w 103"/>
                <a:gd name="T7" fmla="*/ 2147483647 h 152"/>
                <a:gd name="T8" fmla="*/ 0 w 103"/>
                <a:gd name="T9" fmla="*/ 2147483647 h 152"/>
                <a:gd name="T10" fmla="*/ 0 w 103"/>
                <a:gd name="T11" fmla="*/ 2147483647 h 152"/>
                <a:gd name="T12" fmla="*/ 2147483647 w 103"/>
                <a:gd name="T13" fmla="*/ 2147483647 h 152"/>
                <a:gd name="T14" fmla="*/ 2147483647 w 103"/>
                <a:gd name="T15" fmla="*/ 2147483647 h 152"/>
                <a:gd name="T16" fmla="*/ 2147483647 w 103"/>
                <a:gd name="T17" fmla="*/ 2147483647 h 152"/>
                <a:gd name="T18" fmla="*/ 2147483647 w 103"/>
                <a:gd name="T19" fmla="*/ 2147483647 h 152"/>
                <a:gd name="T20" fmla="*/ 2147483647 w 103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152"/>
                <a:gd name="T35" fmla="*/ 103 w 103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152">
                  <a:moveTo>
                    <a:pt x="44" y="2"/>
                  </a:moveTo>
                  <a:lnTo>
                    <a:pt x="28" y="0"/>
                  </a:lnTo>
                  <a:lnTo>
                    <a:pt x="14" y="33"/>
                  </a:lnTo>
                  <a:lnTo>
                    <a:pt x="11" y="88"/>
                  </a:lnTo>
                  <a:lnTo>
                    <a:pt x="0" y="113"/>
                  </a:lnTo>
                  <a:lnTo>
                    <a:pt x="0" y="149"/>
                  </a:lnTo>
                  <a:lnTo>
                    <a:pt x="16" y="152"/>
                  </a:lnTo>
                  <a:lnTo>
                    <a:pt x="56" y="102"/>
                  </a:lnTo>
                  <a:lnTo>
                    <a:pt x="103" y="43"/>
                  </a:lnTo>
                  <a:lnTo>
                    <a:pt x="98" y="16"/>
                  </a:lnTo>
                  <a:lnTo>
                    <a:pt x="44" y="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4257675" y="1849438"/>
              <a:ext cx="69850" cy="69850"/>
            </a:xfrm>
            <a:custGeom>
              <a:avLst/>
              <a:gdLst>
                <a:gd name="T0" fmla="*/ 2147483647 w 64"/>
                <a:gd name="T1" fmla="*/ 0 h 89"/>
                <a:gd name="T2" fmla="*/ 2147483647 w 64"/>
                <a:gd name="T3" fmla="*/ 0 h 89"/>
                <a:gd name="T4" fmla="*/ 2147483647 w 64"/>
                <a:gd name="T5" fmla="*/ 2147483647 h 89"/>
                <a:gd name="T6" fmla="*/ 0 w 64"/>
                <a:gd name="T7" fmla="*/ 2147483647 h 89"/>
                <a:gd name="T8" fmla="*/ 2147483647 w 64"/>
                <a:gd name="T9" fmla="*/ 2147483647 h 89"/>
                <a:gd name="T10" fmla="*/ 2147483647 w 64"/>
                <a:gd name="T11" fmla="*/ 2147483647 h 89"/>
                <a:gd name="T12" fmla="*/ 2147483647 w 64"/>
                <a:gd name="T13" fmla="*/ 0 h 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9"/>
                <a:gd name="T23" fmla="*/ 64 w 64"/>
                <a:gd name="T24" fmla="*/ 89 h 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9">
                  <a:moveTo>
                    <a:pt x="62" y="0"/>
                  </a:moveTo>
                  <a:lnTo>
                    <a:pt x="8" y="0"/>
                  </a:lnTo>
                  <a:lnTo>
                    <a:pt x="8" y="19"/>
                  </a:lnTo>
                  <a:lnTo>
                    <a:pt x="0" y="80"/>
                  </a:lnTo>
                  <a:lnTo>
                    <a:pt x="31" y="89"/>
                  </a:lnTo>
                  <a:lnTo>
                    <a:pt x="64" y="6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257675" y="1849438"/>
              <a:ext cx="69850" cy="69850"/>
            </a:xfrm>
            <a:custGeom>
              <a:avLst/>
              <a:gdLst>
                <a:gd name="T0" fmla="*/ 2147483647 w 64"/>
                <a:gd name="T1" fmla="*/ 0 h 89"/>
                <a:gd name="T2" fmla="*/ 2147483647 w 64"/>
                <a:gd name="T3" fmla="*/ 0 h 89"/>
                <a:gd name="T4" fmla="*/ 2147483647 w 64"/>
                <a:gd name="T5" fmla="*/ 2147483647 h 89"/>
                <a:gd name="T6" fmla="*/ 0 w 64"/>
                <a:gd name="T7" fmla="*/ 2147483647 h 89"/>
                <a:gd name="T8" fmla="*/ 2147483647 w 64"/>
                <a:gd name="T9" fmla="*/ 2147483647 h 89"/>
                <a:gd name="T10" fmla="*/ 2147483647 w 64"/>
                <a:gd name="T11" fmla="*/ 2147483647 h 89"/>
                <a:gd name="T12" fmla="*/ 2147483647 w 64"/>
                <a:gd name="T13" fmla="*/ 2147483647 h 89"/>
                <a:gd name="T14" fmla="*/ 2147483647 w 64"/>
                <a:gd name="T15" fmla="*/ 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89"/>
                <a:gd name="T26" fmla="*/ 64 w 64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89">
                  <a:moveTo>
                    <a:pt x="62" y="0"/>
                  </a:moveTo>
                  <a:lnTo>
                    <a:pt x="8" y="0"/>
                  </a:lnTo>
                  <a:lnTo>
                    <a:pt x="8" y="19"/>
                  </a:lnTo>
                  <a:lnTo>
                    <a:pt x="0" y="80"/>
                  </a:lnTo>
                  <a:lnTo>
                    <a:pt x="31" y="89"/>
                  </a:lnTo>
                  <a:lnTo>
                    <a:pt x="64" y="66"/>
                  </a:lnTo>
                  <a:lnTo>
                    <a:pt x="6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181475" y="1976438"/>
              <a:ext cx="258763" cy="265112"/>
            </a:xfrm>
            <a:custGeom>
              <a:avLst/>
              <a:gdLst>
                <a:gd name="T0" fmla="*/ 2147483647 w 244"/>
                <a:gd name="T1" fmla="*/ 0 h 352"/>
                <a:gd name="T2" fmla="*/ 2147483647 w 244"/>
                <a:gd name="T3" fmla="*/ 0 h 352"/>
                <a:gd name="T4" fmla="*/ 2147483647 w 244"/>
                <a:gd name="T5" fmla="*/ 2147483647 h 352"/>
                <a:gd name="T6" fmla="*/ 2147483647 w 244"/>
                <a:gd name="T7" fmla="*/ 2147483647 h 352"/>
                <a:gd name="T8" fmla="*/ 2147483647 w 244"/>
                <a:gd name="T9" fmla="*/ 2147483647 h 352"/>
                <a:gd name="T10" fmla="*/ 2147483647 w 244"/>
                <a:gd name="T11" fmla="*/ 2147483647 h 352"/>
                <a:gd name="T12" fmla="*/ 2147483647 w 244"/>
                <a:gd name="T13" fmla="*/ 2147483647 h 352"/>
                <a:gd name="T14" fmla="*/ 2147483647 w 244"/>
                <a:gd name="T15" fmla="*/ 2147483647 h 352"/>
                <a:gd name="T16" fmla="*/ 0 w 244"/>
                <a:gd name="T17" fmla="*/ 2147483647 h 352"/>
                <a:gd name="T18" fmla="*/ 2147483647 w 244"/>
                <a:gd name="T19" fmla="*/ 2147483647 h 352"/>
                <a:gd name="T20" fmla="*/ 2147483647 w 244"/>
                <a:gd name="T21" fmla="*/ 2147483647 h 352"/>
                <a:gd name="T22" fmla="*/ 2147483647 w 244"/>
                <a:gd name="T23" fmla="*/ 2147483647 h 352"/>
                <a:gd name="T24" fmla="*/ 2147483647 w 244"/>
                <a:gd name="T25" fmla="*/ 2147483647 h 352"/>
                <a:gd name="T26" fmla="*/ 2147483647 w 244"/>
                <a:gd name="T27" fmla="*/ 2147483647 h 352"/>
                <a:gd name="T28" fmla="*/ 2147483647 w 244"/>
                <a:gd name="T29" fmla="*/ 2147483647 h 352"/>
                <a:gd name="T30" fmla="*/ 2147483647 w 244"/>
                <a:gd name="T31" fmla="*/ 2147483647 h 352"/>
                <a:gd name="T32" fmla="*/ 2147483647 w 244"/>
                <a:gd name="T33" fmla="*/ 2147483647 h 352"/>
                <a:gd name="T34" fmla="*/ 2147483647 w 244"/>
                <a:gd name="T35" fmla="*/ 0 h 3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4"/>
                <a:gd name="T55" fmla="*/ 0 h 352"/>
                <a:gd name="T56" fmla="*/ 244 w 244"/>
                <a:gd name="T57" fmla="*/ 352 h 3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4" h="352">
                  <a:moveTo>
                    <a:pt x="227" y="0"/>
                  </a:moveTo>
                  <a:lnTo>
                    <a:pt x="211" y="0"/>
                  </a:lnTo>
                  <a:lnTo>
                    <a:pt x="175" y="44"/>
                  </a:lnTo>
                  <a:lnTo>
                    <a:pt x="129" y="55"/>
                  </a:lnTo>
                  <a:lnTo>
                    <a:pt x="124" y="74"/>
                  </a:lnTo>
                  <a:lnTo>
                    <a:pt x="102" y="72"/>
                  </a:lnTo>
                  <a:lnTo>
                    <a:pt x="79" y="136"/>
                  </a:lnTo>
                  <a:lnTo>
                    <a:pt x="32" y="208"/>
                  </a:lnTo>
                  <a:lnTo>
                    <a:pt x="0" y="352"/>
                  </a:lnTo>
                  <a:lnTo>
                    <a:pt x="49" y="346"/>
                  </a:lnTo>
                  <a:lnTo>
                    <a:pt x="68" y="289"/>
                  </a:lnTo>
                  <a:lnTo>
                    <a:pt x="70" y="206"/>
                  </a:lnTo>
                  <a:lnTo>
                    <a:pt x="105" y="171"/>
                  </a:lnTo>
                  <a:lnTo>
                    <a:pt x="129" y="138"/>
                  </a:lnTo>
                  <a:lnTo>
                    <a:pt x="217" y="141"/>
                  </a:lnTo>
                  <a:lnTo>
                    <a:pt x="239" y="116"/>
                  </a:lnTo>
                  <a:lnTo>
                    <a:pt x="244" y="32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4181475" y="1976438"/>
              <a:ext cx="258763" cy="265112"/>
            </a:xfrm>
            <a:custGeom>
              <a:avLst/>
              <a:gdLst>
                <a:gd name="T0" fmla="*/ 2147483647 w 244"/>
                <a:gd name="T1" fmla="*/ 0 h 352"/>
                <a:gd name="T2" fmla="*/ 2147483647 w 244"/>
                <a:gd name="T3" fmla="*/ 0 h 352"/>
                <a:gd name="T4" fmla="*/ 2147483647 w 244"/>
                <a:gd name="T5" fmla="*/ 2147483647 h 352"/>
                <a:gd name="T6" fmla="*/ 2147483647 w 244"/>
                <a:gd name="T7" fmla="*/ 2147483647 h 352"/>
                <a:gd name="T8" fmla="*/ 2147483647 w 244"/>
                <a:gd name="T9" fmla="*/ 2147483647 h 352"/>
                <a:gd name="T10" fmla="*/ 2147483647 w 244"/>
                <a:gd name="T11" fmla="*/ 2147483647 h 352"/>
                <a:gd name="T12" fmla="*/ 2147483647 w 244"/>
                <a:gd name="T13" fmla="*/ 2147483647 h 352"/>
                <a:gd name="T14" fmla="*/ 2147483647 w 244"/>
                <a:gd name="T15" fmla="*/ 2147483647 h 352"/>
                <a:gd name="T16" fmla="*/ 0 w 244"/>
                <a:gd name="T17" fmla="*/ 2147483647 h 352"/>
                <a:gd name="T18" fmla="*/ 2147483647 w 244"/>
                <a:gd name="T19" fmla="*/ 2147483647 h 352"/>
                <a:gd name="T20" fmla="*/ 2147483647 w 244"/>
                <a:gd name="T21" fmla="*/ 2147483647 h 352"/>
                <a:gd name="T22" fmla="*/ 2147483647 w 244"/>
                <a:gd name="T23" fmla="*/ 2147483647 h 352"/>
                <a:gd name="T24" fmla="*/ 2147483647 w 244"/>
                <a:gd name="T25" fmla="*/ 2147483647 h 352"/>
                <a:gd name="T26" fmla="*/ 2147483647 w 244"/>
                <a:gd name="T27" fmla="*/ 2147483647 h 352"/>
                <a:gd name="T28" fmla="*/ 2147483647 w 244"/>
                <a:gd name="T29" fmla="*/ 2147483647 h 352"/>
                <a:gd name="T30" fmla="*/ 2147483647 w 244"/>
                <a:gd name="T31" fmla="*/ 2147483647 h 352"/>
                <a:gd name="T32" fmla="*/ 2147483647 w 244"/>
                <a:gd name="T33" fmla="*/ 2147483647 h 352"/>
                <a:gd name="T34" fmla="*/ 2147483647 w 244"/>
                <a:gd name="T35" fmla="*/ 0 h 3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4"/>
                <a:gd name="T55" fmla="*/ 0 h 352"/>
                <a:gd name="T56" fmla="*/ 244 w 244"/>
                <a:gd name="T57" fmla="*/ 352 h 3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4" h="352">
                  <a:moveTo>
                    <a:pt x="227" y="0"/>
                  </a:moveTo>
                  <a:lnTo>
                    <a:pt x="211" y="0"/>
                  </a:lnTo>
                  <a:lnTo>
                    <a:pt x="175" y="44"/>
                  </a:lnTo>
                  <a:lnTo>
                    <a:pt x="129" y="55"/>
                  </a:lnTo>
                  <a:lnTo>
                    <a:pt x="124" y="74"/>
                  </a:lnTo>
                  <a:lnTo>
                    <a:pt x="102" y="72"/>
                  </a:lnTo>
                  <a:lnTo>
                    <a:pt x="79" y="136"/>
                  </a:lnTo>
                  <a:lnTo>
                    <a:pt x="32" y="208"/>
                  </a:lnTo>
                  <a:lnTo>
                    <a:pt x="0" y="352"/>
                  </a:lnTo>
                  <a:lnTo>
                    <a:pt x="49" y="346"/>
                  </a:lnTo>
                  <a:lnTo>
                    <a:pt x="68" y="289"/>
                  </a:lnTo>
                  <a:lnTo>
                    <a:pt x="70" y="206"/>
                  </a:lnTo>
                  <a:lnTo>
                    <a:pt x="105" y="171"/>
                  </a:lnTo>
                  <a:lnTo>
                    <a:pt x="129" y="138"/>
                  </a:lnTo>
                  <a:lnTo>
                    <a:pt x="217" y="141"/>
                  </a:lnTo>
                  <a:lnTo>
                    <a:pt x="239" y="116"/>
                  </a:lnTo>
                  <a:lnTo>
                    <a:pt x="244" y="32"/>
                  </a:lnTo>
                  <a:lnTo>
                    <a:pt x="227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4414838" y="1946275"/>
              <a:ext cx="219075" cy="125413"/>
            </a:xfrm>
            <a:custGeom>
              <a:avLst/>
              <a:gdLst>
                <a:gd name="T0" fmla="*/ 2147483647 w 204"/>
                <a:gd name="T1" fmla="*/ 2147483647 h 169"/>
                <a:gd name="T2" fmla="*/ 2147483647 w 204"/>
                <a:gd name="T3" fmla="*/ 2147483647 h 169"/>
                <a:gd name="T4" fmla="*/ 2147483647 w 204"/>
                <a:gd name="T5" fmla="*/ 2147483647 h 169"/>
                <a:gd name="T6" fmla="*/ 2147483647 w 204"/>
                <a:gd name="T7" fmla="*/ 2147483647 h 169"/>
                <a:gd name="T8" fmla="*/ 2147483647 w 204"/>
                <a:gd name="T9" fmla="*/ 0 h 169"/>
                <a:gd name="T10" fmla="*/ 2147483647 w 204"/>
                <a:gd name="T11" fmla="*/ 2147483647 h 169"/>
                <a:gd name="T12" fmla="*/ 2147483647 w 204"/>
                <a:gd name="T13" fmla="*/ 2147483647 h 169"/>
                <a:gd name="T14" fmla="*/ 2147483647 w 204"/>
                <a:gd name="T15" fmla="*/ 2147483647 h 169"/>
                <a:gd name="T16" fmla="*/ 2147483647 w 204"/>
                <a:gd name="T17" fmla="*/ 2147483647 h 169"/>
                <a:gd name="T18" fmla="*/ 0 w 204"/>
                <a:gd name="T19" fmla="*/ 2147483647 h 169"/>
                <a:gd name="T20" fmla="*/ 2147483647 w 204"/>
                <a:gd name="T21" fmla="*/ 2147483647 h 169"/>
                <a:gd name="T22" fmla="*/ 2147483647 w 204"/>
                <a:gd name="T23" fmla="*/ 2147483647 h 169"/>
                <a:gd name="T24" fmla="*/ 2147483647 w 204"/>
                <a:gd name="T25" fmla="*/ 2147483647 h 169"/>
                <a:gd name="T26" fmla="*/ 2147483647 w 204"/>
                <a:gd name="T27" fmla="*/ 2147483647 h 169"/>
                <a:gd name="T28" fmla="*/ 2147483647 w 204"/>
                <a:gd name="T29" fmla="*/ 2147483647 h 169"/>
                <a:gd name="T30" fmla="*/ 2147483647 w 204"/>
                <a:gd name="T31" fmla="*/ 2147483647 h 169"/>
                <a:gd name="T32" fmla="*/ 2147483647 w 204"/>
                <a:gd name="T33" fmla="*/ 2147483647 h 169"/>
                <a:gd name="T34" fmla="*/ 2147483647 w 204"/>
                <a:gd name="T35" fmla="*/ 2147483647 h 1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4"/>
                <a:gd name="T55" fmla="*/ 0 h 169"/>
                <a:gd name="T56" fmla="*/ 204 w 204"/>
                <a:gd name="T57" fmla="*/ 169 h 1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4" h="169">
                  <a:moveTo>
                    <a:pt x="201" y="66"/>
                  </a:moveTo>
                  <a:lnTo>
                    <a:pt x="204" y="49"/>
                  </a:lnTo>
                  <a:lnTo>
                    <a:pt x="138" y="30"/>
                  </a:lnTo>
                  <a:lnTo>
                    <a:pt x="140" y="16"/>
                  </a:lnTo>
                  <a:lnTo>
                    <a:pt x="101" y="0"/>
                  </a:lnTo>
                  <a:lnTo>
                    <a:pt x="89" y="5"/>
                  </a:lnTo>
                  <a:lnTo>
                    <a:pt x="50" y="25"/>
                  </a:lnTo>
                  <a:lnTo>
                    <a:pt x="30" y="11"/>
                  </a:lnTo>
                  <a:lnTo>
                    <a:pt x="14" y="33"/>
                  </a:lnTo>
                  <a:lnTo>
                    <a:pt x="0" y="141"/>
                  </a:lnTo>
                  <a:lnTo>
                    <a:pt x="2" y="158"/>
                  </a:lnTo>
                  <a:lnTo>
                    <a:pt x="16" y="169"/>
                  </a:lnTo>
                  <a:lnTo>
                    <a:pt x="87" y="155"/>
                  </a:lnTo>
                  <a:lnTo>
                    <a:pt x="87" y="116"/>
                  </a:lnTo>
                  <a:lnTo>
                    <a:pt x="120" y="113"/>
                  </a:lnTo>
                  <a:lnTo>
                    <a:pt x="129" y="89"/>
                  </a:lnTo>
                  <a:lnTo>
                    <a:pt x="196" y="113"/>
                  </a:lnTo>
                  <a:lnTo>
                    <a:pt x="201" y="66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4414838" y="1946275"/>
              <a:ext cx="219075" cy="125413"/>
            </a:xfrm>
            <a:custGeom>
              <a:avLst/>
              <a:gdLst>
                <a:gd name="T0" fmla="*/ 2147483647 w 204"/>
                <a:gd name="T1" fmla="*/ 2147483647 h 169"/>
                <a:gd name="T2" fmla="*/ 2147483647 w 204"/>
                <a:gd name="T3" fmla="*/ 2147483647 h 169"/>
                <a:gd name="T4" fmla="*/ 2147483647 w 204"/>
                <a:gd name="T5" fmla="*/ 2147483647 h 169"/>
                <a:gd name="T6" fmla="*/ 2147483647 w 204"/>
                <a:gd name="T7" fmla="*/ 2147483647 h 169"/>
                <a:gd name="T8" fmla="*/ 2147483647 w 204"/>
                <a:gd name="T9" fmla="*/ 0 h 169"/>
                <a:gd name="T10" fmla="*/ 2147483647 w 204"/>
                <a:gd name="T11" fmla="*/ 2147483647 h 169"/>
                <a:gd name="T12" fmla="*/ 2147483647 w 204"/>
                <a:gd name="T13" fmla="*/ 2147483647 h 169"/>
                <a:gd name="T14" fmla="*/ 2147483647 w 204"/>
                <a:gd name="T15" fmla="*/ 2147483647 h 169"/>
                <a:gd name="T16" fmla="*/ 2147483647 w 204"/>
                <a:gd name="T17" fmla="*/ 2147483647 h 169"/>
                <a:gd name="T18" fmla="*/ 2147483647 w 204"/>
                <a:gd name="T19" fmla="*/ 2147483647 h 169"/>
                <a:gd name="T20" fmla="*/ 2147483647 w 204"/>
                <a:gd name="T21" fmla="*/ 2147483647 h 169"/>
                <a:gd name="T22" fmla="*/ 0 w 204"/>
                <a:gd name="T23" fmla="*/ 2147483647 h 169"/>
                <a:gd name="T24" fmla="*/ 2147483647 w 204"/>
                <a:gd name="T25" fmla="*/ 2147483647 h 169"/>
                <a:gd name="T26" fmla="*/ 2147483647 w 204"/>
                <a:gd name="T27" fmla="*/ 2147483647 h 169"/>
                <a:gd name="T28" fmla="*/ 2147483647 w 204"/>
                <a:gd name="T29" fmla="*/ 2147483647 h 169"/>
                <a:gd name="T30" fmla="*/ 2147483647 w 204"/>
                <a:gd name="T31" fmla="*/ 2147483647 h 169"/>
                <a:gd name="T32" fmla="*/ 2147483647 w 204"/>
                <a:gd name="T33" fmla="*/ 2147483647 h 169"/>
                <a:gd name="T34" fmla="*/ 2147483647 w 204"/>
                <a:gd name="T35" fmla="*/ 2147483647 h 169"/>
                <a:gd name="T36" fmla="*/ 2147483647 w 204"/>
                <a:gd name="T37" fmla="*/ 2147483647 h 169"/>
                <a:gd name="T38" fmla="*/ 2147483647 w 204"/>
                <a:gd name="T39" fmla="*/ 2147483647 h 1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4"/>
                <a:gd name="T61" fmla="*/ 0 h 169"/>
                <a:gd name="T62" fmla="*/ 204 w 204"/>
                <a:gd name="T63" fmla="*/ 169 h 1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4" h="169">
                  <a:moveTo>
                    <a:pt x="201" y="66"/>
                  </a:moveTo>
                  <a:lnTo>
                    <a:pt x="204" y="49"/>
                  </a:lnTo>
                  <a:lnTo>
                    <a:pt x="138" y="30"/>
                  </a:lnTo>
                  <a:lnTo>
                    <a:pt x="140" y="16"/>
                  </a:lnTo>
                  <a:lnTo>
                    <a:pt x="101" y="0"/>
                  </a:lnTo>
                  <a:lnTo>
                    <a:pt x="89" y="5"/>
                  </a:lnTo>
                  <a:lnTo>
                    <a:pt x="50" y="25"/>
                  </a:lnTo>
                  <a:lnTo>
                    <a:pt x="30" y="11"/>
                  </a:lnTo>
                  <a:lnTo>
                    <a:pt x="14" y="33"/>
                  </a:lnTo>
                  <a:lnTo>
                    <a:pt x="0" y="141"/>
                  </a:lnTo>
                  <a:lnTo>
                    <a:pt x="2" y="158"/>
                  </a:lnTo>
                  <a:lnTo>
                    <a:pt x="16" y="169"/>
                  </a:lnTo>
                  <a:lnTo>
                    <a:pt x="87" y="155"/>
                  </a:lnTo>
                  <a:lnTo>
                    <a:pt x="87" y="116"/>
                  </a:lnTo>
                  <a:lnTo>
                    <a:pt x="120" y="113"/>
                  </a:lnTo>
                  <a:lnTo>
                    <a:pt x="129" y="89"/>
                  </a:lnTo>
                  <a:lnTo>
                    <a:pt x="196" y="113"/>
                  </a:lnTo>
                  <a:lnTo>
                    <a:pt x="201" y="66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4606925" y="1990725"/>
              <a:ext cx="274638" cy="122238"/>
            </a:xfrm>
            <a:custGeom>
              <a:avLst/>
              <a:gdLst>
                <a:gd name="T0" fmla="*/ 2147483647 w 258"/>
                <a:gd name="T1" fmla="*/ 2147483647 h 158"/>
                <a:gd name="T2" fmla="*/ 2147483647 w 258"/>
                <a:gd name="T3" fmla="*/ 2147483647 h 158"/>
                <a:gd name="T4" fmla="*/ 2147483647 w 258"/>
                <a:gd name="T5" fmla="*/ 2147483647 h 158"/>
                <a:gd name="T6" fmla="*/ 2147483647 w 258"/>
                <a:gd name="T7" fmla="*/ 2147483647 h 158"/>
                <a:gd name="T8" fmla="*/ 2147483647 w 258"/>
                <a:gd name="T9" fmla="*/ 2147483647 h 158"/>
                <a:gd name="T10" fmla="*/ 2147483647 w 258"/>
                <a:gd name="T11" fmla="*/ 2147483647 h 158"/>
                <a:gd name="T12" fmla="*/ 2147483647 w 258"/>
                <a:gd name="T13" fmla="*/ 2147483647 h 158"/>
                <a:gd name="T14" fmla="*/ 2147483647 w 258"/>
                <a:gd name="T15" fmla="*/ 2147483647 h 158"/>
                <a:gd name="T16" fmla="*/ 2147483647 w 258"/>
                <a:gd name="T17" fmla="*/ 2147483647 h 158"/>
                <a:gd name="T18" fmla="*/ 2147483647 w 258"/>
                <a:gd name="T19" fmla="*/ 0 h 158"/>
                <a:gd name="T20" fmla="*/ 2147483647 w 258"/>
                <a:gd name="T21" fmla="*/ 2147483647 h 158"/>
                <a:gd name="T22" fmla="*/ 0 w 258"/>
                <a:gd name="T23" fmla="*/ 2147483647 h 158"/>
                <a:gd name="T24" fmla="*/ 2147483647 w 258"/>
                <a:gd name="T25" fmla="*/ 2147483647 h 158"/>
                <a:gd name="T26" fmla="*/ 2147483647 w 258"/>
                <a:gd name="T27" fmla="*/ 2147483647 h 158"/>
                <a:gd name="T28" fmla="*/ 2147483647 w 258"/>
                <a:gd name="T29" fmla="*/ 2147483647 h 158"/>
                <a:gd name="T30" fmla="*/ 2147483647 w 258"/>
                <a:gd name="T31" fmla="*/ 2147483647 h 158"/>
                <a:gd name="T32" fmla="*/ 2147483647 w 258"/>
                <a:gd name="T33" fmla="*/ 2147483647 h 158"/>
                <a:gd name="T34" fmla="*/ 2147483647 w 258"/>
                <a:gd name="T35" fmla="*/ 2147483647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58"/>
                <a:gd name="T56" fmla="*/ 258 w 258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58">
                  <a:moveTo>
                    <a:pt x="221" y="42"/>
                  </a:moveTo>
                  <a:lnTo>
                    <a:pt x="195" y="42"/>
                  </a:lnTo>
                  <a:lnTo>
                    <a:pt x="193" y="64"/>
                  </a:lnTo>
                  <a:lnTo>
                    <a:pt x="173" y="47"/>
                  </a:lnTo>
                  <a:lnTo>
                    <a:pt x="148" y="45"/>
                  </a:lnTo>
                  <a:lnTo>
                    <a:pt x="136" y="71"/>
                  </a:lnTo>
                  <a:lnTo>
                    <a:pt x="83" y="57"/>
                  </a:lnTo>
                  <a:lnTo>
                    <a:pt x="101" y="19"/>
                  </a:lnTo>
                  <a:lnTo>
                    <a:pt x="58" y="5"/>
                  </a:lnTo>
                  <a:lnTo>
                    <a:pt x="14" y="0"/>
                  </a:lnTo>
                  <a:lnTo>
                    <a:pt x="10" y="45"/>
                  </a:lnTo>
                  <a:lnTo>
                    <a:pt x="0" y="71"/>
                  </a:lnTo>
                  <a:lnTo>
                    <a:pt x="61" y="114"/>
                  </a:lnTo>
                  <a:lnTo>
                    <a:pt x="150" y="158"/>
                  </a:lnTo>
                  <a:lnTo>
                    <a:pt x="226" y="156"/>
                  </a:lnTo>
                  <a:lnTo>
                    <a:pt x="237" y="94"/>
                  </a:lnTo>
                  <a:lnTo>
                    <a:pt x="258" y="61"/>
                  </a:lnTo>
                  <a:lnTo>
                    <a:pt x="221" y="42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4606925" y="1990725"/>
              <a:ext cx="274638" cy="122238"/>
            </a:xfrm>
            <a:custGeom>
              <a:avLst/>
              <a:gdLst>
                <a:gd name="T0" fmla="*/ 2147483647 w 258"/>
                <a:gd name="T1" fmla="*/ 2147483647 h 158"/>
                <a:gd name="T2" fmla="*/ 2147483647 w 258"/>
                <a:gd name="T3" fmla="*/ 2147483647 h 158"/>
                <a:gd name="T4" fmla="*/ 2147483647 w 258"/>
                <a:gd name="T5" fmla="*/ 2147483647 h 158"/>
                <a:gd name="T6" fmla="*/ 2147483647 w 258"/>
                <a:gd name="T7" fmla="*/ 2147483647 h 158"/>
                <a:gd name="T8" fmla="*/ 2147483647 w 258"/>
                <a:gd name="T9" fmla="*/ 2147483647 h 158"/>
                <a:gd name="T10" fmla="*/ 2147483647 w 258"/>
                <a:gd name="T11" fmla="*/ 2147483647 h 158"/>
                <a:gd name="T12" fmla="*/ 2147483647 w 258"/>
                <a:gd name="T13" fmla="*/ 2147483647 h 158"/>
                <a:gd name="T14" fmla="*/ 2147483647 w 258"/>
                <a:gd name="T15" fmla="*/ 2147483647 h 158"/>
                <a:gd name="T16" fmla="*/ 2147483647 w 258"/>
                <a:gd name="T17" fmla="*/ 2147483647 h 158"/>
                <a:gd name="T18" fmla="*/ 2147483647 w 258"/>
                <a:gd name="T19" fmla="*/ 0 h 158"/>
                <a:gd name="T20" fmla="*/ 2147483647 w 258"/>
                <a:gd name="T21" fmla="*/ 2147483647 h 158"/>
                <a:gd name="T22" fmla="*/ 0 w 258"/>
                <a:gd name="T23" fmla="*/ 2147483647 h 158"/>
                <a:gd name="T24" fmla="*/ 2147483647 w 258"/>
                <a:gd name="T25" fmla="*/ 2147483647 h 158"/>
                <a:gd name="T26" fmla="*/ 2147483647 w 258"/>
                <a:gd name="T27" fmla="*/ 2147483647 h 158"/>
                <a:gd name="T28" fmla="*/ 2147483647 w 258"/>
                <a:gd name="T29" fmla="*/ 2147483647 h 158"/>
                <a:gd name="T30" fmla="*/ 2147483647 w 258"/>
                <a:gd name="T31" fmla="*/ 2147483647 h 158"/>
                <a:gd name="T32" fmla="*/ 2147483647 w 258"/>
                <a:gd name="T33" fmla="*/ 2147483647 h 158"/>
                <a:gd name="T34" fmla="*/ 2147483647 w 258"/>
                <a:gd name="T35" fmla="*/ 2147483647 h 158"/>
                <a:gd name="T36" fmla="*/ 2147483647 w 258"/>
                <a:gd name="T37" fmla="*/ 2147483647 h 1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158"/>
                <a:gd name="T59" fmla="*/ 258 w 258"/>
                <a:gd name="T60" fmla="*/ 158 h 1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158">
                  <a:moveTo>
                    <a:pt x="221" y="42"/>
                  </a:moveTo>
                  <a:lnTo>
                    <a:pt x="195" y="42"/>
                  </a:lnTo>
                  <a:lnTo>
                    <a:pt x="193" y="64"/>
                  </a:lnTo>
                  <a:lnTo>
                    <a:pt x="173" y="47"/>
                  </a:lnTo>
                  <a:lnTo>
                    <a:pt x="148" y="45"/>
                  </a:lnTo>
                  <a:lnTo>
                    <a:pt x="136" y="71"/>
                  </a:lnTo>
                  <a:lnTo>
                    <a:pt x="83" y="57"/>
                  </a:lnTo>
                  <a:lnTo>
                    <a:pt x="101" y="19"/>
                  </a:lnTo>
                  <a:lnTo>
                    <a:pt x="58" y="5"/>
                  </a:lnTo>
                  <a:lnTo>
                    <a:pt x="14" y="0"/>
                  </a:lnTo>
                  <a:lnTo>
                    <a:pt x="10" y="45"/>
                  </a:lnTo>
                  <a:lnTo>
                    <a:pt x="0" y="71"/>
                  </a:lnTo>
                  <a:lnTo>
                    <a:pt x="61" y="114"/>
                  </a:lnTo>
                  <a:lnTo>
                    <a:pt x="150" y="158"/>
                  </a:lnTo>
                  <a:lnTo>
                    <a:pt x="226" y="156"/>
                  </a:lnTo>
                  <a:lnTo>
                    <a:pt x="237" y="94"/>
                  </a:lnTo>
                  <a:lnTo>
                    <a:pt x="258" y="61"/>
                  </a:lnTo>
                  <a:lnTo>
                    <a:pt x="221" y="4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4835525" y="2019300"/>
              <a:ext cx="144463" cy="93663"/>
            </a:xfrm>
            <a:custGeom>
              <a:avLst/>
              <a:gdLst>
                <a:gd name="T0" fmla="*/ 2147483647 w 136"/>
                <a:gd name="T1" fmla="*/ 2147483647 h 122"/>
                <a:gd name="T2" fmla="*/ 2147483647 w 136"/>
                <a:gd name="T3" fmla="*/ 0 h 122"/>
                <a:gd name="T4" fmla="*/ 2147483647 w 136"/>
                <a:gd name="T5" fmla="*/ 2147483647 h 122"/>
                <a:gd name="T6" fmla="*/ 2147483647 w 136"/>
                <a:gd name="T7" fmla="*/ 2147483647 h 122"/>
                <a:gd name="T8" fmla="*/ 2147483647 w 136"/>
                <a:gd name="T9" fmla="*/ 2147483647 h 122"/>
                <a:gd name="T10" fmla="*/ 0 w 136"/>
                <a:gd name="T11" fmla="*/ 2147483647 h 122"/>
                <a:gd name="T12" fmla="*/ 2147483647 w 136"/>
                <a:gd name="T13" fmla="*/ 2147483647 h 122"/>
                <a:gd name="T14" fmla="*/ 2147483647 w 136"/>
                <a:gd name="T15" fmla="*/ 2147483647 h 122"/>
                <a:gd name="T16" fmla="*/ 2147483647 w 136"/>
                <a:gd name="T17" fmla="*/ 2147483647 h 122"/>
                <a:gd name="T18" fmla="*/ 2147483647 w 136"/>
                <a:gd name="T19" fmla="*/ 2147483647 h 122"/>
                <a:gd name="T20" fmla="*/ 2147483647 w 136"/>
                <a:gd name="T21" fmla="*/ 2147483647 h 1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22"/>
                <a:gd name="T35" fmla="*/ 136 w 136"/>
                <a:gd name="T36" fmla="*/ 122 h 1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22">
                  <a:moveTo>
                    <a:pt x="122" y="2"/>
                  </a:moveTo>
                  <a:lnTo>
                    <a:pt x="19" y="0"/>
                  </a:lnTo>
                  <a:lnTo>
                    <a:pt x="2" y="6"/>
                  </a:lnTo>
                  <a:lnTo>
                    <a:pt x="2" y="19"/>
                  </a:lnTo>
                  <a:lnTo>
                    <a:pt x="14" y="33"/>
                  </a:lnTo>
                  <a:lnTo>
                    <a:pt x="0" y="42"/>
                  </a:lnTo>
                  <a:lnTo>
                    <a:pt x="5" y="122"/>
                  </a:lnTo>
                  <a:lnTo>
                    <a:pt x="56" y="120"/>
                  </a:lnTo>
                  <a:lnTo>
                    <a:pt x="100" y="103"/>
                  </a:lnTo>
                  <a:lnTo>
                    <a:pt x="136" y="30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4835525" y="2019300"/>
              <a:ext cx="144463" cy="93663"/>
            </a:xfrm>
            <a:custGeom>
              <a:avLst/>
              <a:gdLst>
                <a:gd name="T0" fmla="*/ 2147483647 w 136"/>
                <a:gd name="T1" fmla="*/ 2147483647 h 122"/>
                <a:gd name="T2" fmla="*/ 2147483647 w 136"/>
                <a:gd name="T3" fmla="*/ 0 h 122"/>
                <a:gd name="T4" fmla="*/ 2147483647 w 136"/>
                <a:gd name="T5" fmla="*/ 2147483647 h 122"/>
                <a:gd name="T6" fmla="*/ 2147483647 w 136"/>
                <a:gd name="T7" fmla="*/ 2147483647 h 122"/>
                <a:gd name="T8" fmla="*/ 2147483647 w 136"/>
                <a:gd name="T9" fmla="*/ 2147483647 h 122"/>
                <a:gd name="T10" fmla="*/ 2147483647 w 136"/>
                <a:gd name="T11" fmla="*/ 2147483647 h 122"/>
                <a:gd name="T12" fmla="*/ 0 w 136"/>
                <a:gd name="T13" fmla="*/ 2147483647 h 122"/>
                <a:gd name="T14" fmla="*/ 2147483647 w 136"/>
                <a:gd name="T15" fmla="*/ 2147483647 h 122"/>
                <a:gd name="T16" fmla="*/ 2147483647 w 136"/>
                <a:gd name="T17" fmla="*/ 2147483647 h 122"/>
                <a:gd name="T18" fmla="*/ 2147483647 w 136"/>
                <a:gd name="T19" fmla="*/ 2147483647 h 122"/>
                <a:gd name="T20" fmla="*/ 2147483647 w 136"/>
                <a:gd name="T21" fmla="*/ 2147483647 h 122"/>
                <a:gd name="T22" fmla="*/ 2147483647 w 136"/>
                <a:gd name="T23" fmla="*/ 2147483647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"/>
                <a:gd name="T37" fmla="*/ 0 h 122"/>
                <a:gd name="T38" fmla="*/ 136 w 136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" h="122">
                  <a:moveTo>
                    <a:pt x="122" y="2"/>
                  </a:moveTo>
                  <a:lnTo>
                    <a:pt x="19" y="0"/>
                  </a:lnTo>
                  <a:lnTo>
                    <a:pt x="2" y="6"/>
                  </a:lnTo>
                  <a:lnTo>
                    <a:pt x="2" y="19"/>
                  </a:lnTo>
                  <a:lnTo>
                    <a:pt x="14" y="33"/>
                  </a:lnTo>
                  <a:lnTo>
                    <a:pt x="0" y="42"/>
                  </a:lnTo>
                  <a:lnTo>
                    <a:pt x="5" y="122"/>
                  </a:lnTo>
                  <a:lnTo>
                    <a:pt x="56" y="120"/>
                  </a:lnTo>
                  <a:lnTo>
                    <a:pt x="100" y="103"/>
                  </a:lnTo>
                  <a:lnTo>
                    <a:pt x="136" y="30"/>
                  </a:lnTo>
                  <a:lnTo>
                    <a:pt x="122" y="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4894263" y="1984375"/>
              <a:ext cx="341312" cy="130175"/>
            </a:xfrm>
            <a:custGeom>
              <a:avLst/>
              <a:gdLst>
                <a:gd name="T0" fmla="*/ 2147483647 w 319"/>
                <a:gd name="T1" fmla="*/ 2147483647 h 172"/>
                <a:gd name="T2" fmla="*/ 2147483647 w 319"/>
                <a:gd name="T3" fmla="*/ 2147483647 h 172"/>
                <a:gd name="T4" fmla="*/ 2147483647 w 319"/>
                <a:gd name="T5" fmla="*/ 0 h 172"/>
                <a:gd name="T6" fmla="*/ 2147483647 w 319"/>
                <a:gd name="T7" fmla="*/ 2147483647 h 172"/>
                <a:gd name="T8" fmla="*/ 2147483647 w 319"/>
                <a:gd name="T9" fmla="*/ 2147483647 h 172"/>
                <a:gd name="T10" fmla="*/ 2147483647 w 319"/>
                <a:gd name="T11" fmla="*/ 2147483647 h 172"/>
                <a:gd name="T12" fmla="*/ 2147483647 w 319"/>
                <a:gd name="T13" fmla="*/ 2147483647 h 172"/>
                <a:gd name="T14" fmla="*/ 2147483647 w 319"/>
                <a:gd name="T15" fmla="*/ 2147483647 h 172"/>
                <a:gd name="T16" fmla="*/ 2147483647 w 319"/>
                <a:gd name="T17" fmla="*/ 2147483647 h 172"/>
                <a:gd name="T18" fmla="*/ 2147483647 w 319"/>
                <a:gd name="T19" fmla="*/ 2147483647 h 172"/>
                <a:gd name="T20" fmla="*/ 2147483647 w 319"/>
                <a:gd name="T21" fmla="*/ 2147483647 h 172"/>
                <a:gd name="T22" fmla="*/ 2147483647 w 319"/>
                <a:gd name="T23" fmla="*/ 2147483647 h 172"/>
                <a:gd name="T24" fmla="*/ 2147483647 w 319"/>
                <a:gd name="T25" fmla="*/ 2147483647 h 172"/>
                <a:gd name="T26" fmla="*/ 2147483647 w 319"/>
                <a:gd name="T27" fmla="*/ 2147483647 h 172"/>
                <a:gd name="T28" fmla="*/ 2147483647 w 319"/>
                <a:gd name="T29" fmla="*/ 2147483647 h 172"/>
                <a:gd name="T30" fmla="*/ 0 w 319"/>
                <a:gd name="T31" fmla="*/ 2147483647 h 172"/>
                <a:gd name="T32" fmla="*/ 2147483647 w 319"/>
                <a:gd name="T33" fmla="*/ 2147483647 h 172"/>
                <a:gd name="T34" fmla="*/ 2147483647 w 319"/>
                <a:gd name="T35" fmla="*/ 2147483647 h 172"/>
                <a:gd name="T36" fmla="*/ 2147483647 w 319"/>
                <a:gd name="T37" fmla="*/ 2147483647 h 172"/>
                <a:gd name="T38" fmla="*/ 2147483647 w 319"/>
                <a:gd name="T39" fmla="*/ 2147483647 h 172"/>
                <a:gd name="T40" fmla="*/ 2147483647 w 319"/>
                <a:gd name="T41" fmla="*/ 2147483647 h 172"/>
                <a:gd name="T42" fmla="*/ 2147483647 w 319"/>
                <a:gd name="T43" fmla="*/ 2147483647 h 172"/>
                <a:gd name="T44" fmla="*/ 2147483647 w 319"/>
                <a:gd name="T45" fmla="*/ 2147483647 h 172"/>
                <a:gd name="T46" fmla="*/ 2147483647 w 319"/>
                <a:gd name="T47" fmla="*/ 2147483647 h 172"/>
                <a:gd name="T48" fmla="*/ 2147483647 w 319"/>
                <a:gd name="T49" fmla="*/ 2147483647 h 1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19"/>
                <a:gd name="T76" fmla="*/ 0 h 172"/>
                <a:gd name="T77" fmla="*/ 319 w 319"/>
                <a:gd name="T78" fmla="*/ 172 h 1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19" h="172">
                  <a:moveTo>
                    <a:pt x="300" y="18"/>
                  </a:moveTo>
                  <a:lnTo>
                    <a:pt x="280" y="4"/>
                  </a:lnTo>
                  <a:lnTo>
                    <a:pt x="238" y="0"/>
                  </a:lnTo>
                  <a:lnTo>
                    <a:pt x="230" y="14"/>
                  </a:lnTo>
                  <a:lnTo>
                    <a:pt x="213" y="14"/>
                  </a:lnTo>
                  <a:lnTo>
                    <a:pt x="193" y="28"/>
                  </a:lnTo>
                  <a:lnTo>
                    <a:pt x="165" y="37"/>
                  </a:lnTo>
                  <a:lnTo>
                    <a:pt x="167" y="56"/>
                  </a:lnTo>
                  <a:lnTo>
                    <a:pt x="106" y="56"/>
                  </a:lnTo>
                  <a:lnTo>
                    <a:pt x="73" y="54"/>
                  </a:lnTo>
                  <a:lnTo>
                    <a:pt x="66" y="70"/>
                  </a:lnTo>
                  <a:lnTo>
                    <a:pt x="19" y="80"/>
                  </a:lnTo>
                  <a:lnTo>
                    <a:pt x="24" y="128"/>
                  </a:lnTo>
                  <a:lnTo>
                    <a:pt x="24" y="151"/>
                  </a:lnTo>
                  <a:lnTo>
                    <a:pt x="5" y="145"/>
                  </a:lnTo>
                  <a:lnTo>
                    <a:pt x="0" y="172"/>
                  </a:lnTo>
                  <a:lnTo>
                    <a:pt x="50" y="165"/>
                  </a:lnTo>
                  <a:lnTo>
                    <a:pt x="92" y="153"/>
                  </a:lnTo>
                  <a:lnTo>
                    <a:pt x="137" y="134"/>
                  </a:lnTo>
                  <a:lnTo>
                    <a:pt x="160" y="151"/>
                  </a:lnTo>
                  <a:lnTo>
                    <a:pt x="224" y="139"/>
                  </a:lnTo>
                  <a:lnTo>
                    <a:pt x="241" y="114"/>
                  </a:lnTo>
                  <a:lnTo>
                    <a:pt x="283" y="73"/>
                  </a:lnTo>
                  <a:lnTo>
                    <a:pt x="319" y="47"/>
                  </a:lnTo>
                  <a:lnTo>
                    <a:pt x="300" y="18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4894263" y="1984375"/>
              <a:ext cx="341312" cy="130175"/>
            </a:xfrm>
            <a:custGeom>
              <a:avLst/>
              <a:gdLst>
                <a:gd name="T0" fmla="*/ 2147483647 w 319"/>
                <a:gd name="T1" fmla="*/ 2147483647 h 172"/>
                <a:gd name="T2" fmla="*/ 2147483647 w 319"/>
                <a:gd name="T3" fmla="*/ 2147483647 h 172"/>
                <a:gd name="T4" fmla="*/ 2147483647 w 319"/>
                <a:gd name="T5" fmla="*/ 0 h 172"/>
                <a:gd name="T6" fmla="*/ 2147483647 w 319"/>
                <a:gd name="T7" fmla="*/ 2147483647 h 172"/>
                <a:gd name="T8" fmla="*/ 2147483647 w 319"/>
                <a:gd name="T9" fmla="*/ 2147483647 h 172"/>
                <a:gd name="T10" fmla="*/ 2147483647 w 319"/>
                <a:gd name="T11" fmla="*/ 2147483647 h 172"/>
                <a:gd name="T12" fmla="*/ 2147483647 w 319"/>
                <a:gd name="T13" fmla="*/ 2147483647 h 172"/>
                <a:gd name="T14" fmla="*/ 2147483647 w 319"/>
                <a:gd name="T15" fmla="*/ 2147483647 h 172"/>
                <a:gd name="T16" fmla="*/ 2147483647 w 319"/>
                <a:gd name="T17" fmla="*/ 2147483647 h 172"/>
                <a:gd name="T18" fmla="*/ 2147483647 w 319"/>
                <a:gd name="T19" fmla="*/ 2147483647 h 172"/>
                <a:gd name="T20" fmla="*/ 2147483647 w 319"/>
                <a:gd name="T21" fmla="*/ 2147483647 h 172"/>
                <a:gd name="T22" fmla="*/ 2147483647 w 319"/>
                <a:gd name="T23" fmla="*/ 2147483647 h 172"/>
                <a:gd name="T24" fmla="*/ 2147483647 w 319"/>
                <a:gd name="T25" fmla="*/ 2147483647 h 172"/>
                <a:gd name="T26" fmla="*/ 2147483647 w 319"/>
                <a:gd name="T27" fmla="*/ 2147483647 h 172"/>
                <a:gd name="T28" fmla="*/ 2147483647 w 319"/>
                <a:gd name="T29" fmla="*/ 2147483647 h 172"/>
                <a:gd name="T30" fmla="*/ 2147483647 w 319"/>
                <a:gd name="T31" fmla="*/ 2147483647 h 172"/>
                <a:gd name="T32" fmla="*/ 2147483647 w 319"/>
                <a:gd name="T33" fmla="*/ 2147483647 h 172"/>
                <a:gd name="T34" fmla="*/ 0 w 319"/>
                <a:gd name="T35" fmla="*/ 2147483647 h 172"/>
                <a:gd name="T36" fmla="*/ 2147483647 w 319"/>
                <a:gd name="T37" fmla="*/ 2147483647 h 172"/>
                <a:gd name="T38" fmla="*/ 2147483647 w 319"/>
                <a:gd name="T39" fmla="*/ 2147483647 h 172"/>
                <a:gd name="T40" fmla="*/ 2147483647 w 319"/>
                <a:gd name="T41" fmla="*/ 2147483647 h 172"/>
                <a:gd name="T42" fmla="*/ 2147483647 w 319"/>
                <a:gd name="T43" fmla="*/ 2147483647 h 172"/>
                <a:gd name="T44" fmla="*/ 2147483647 w 319"/>
                <a:gd name="T45" fmla="*/ 2147483647 h 172"/>
                <a:gd name="T46" fmla="*/ 2147483647 w 319"/>
                <a:gd name="T47" fmla="*/ 2147483647 h 172"/>
                <a:gd name="T48" fmla="*/ 2147483647 w 319"/>
                <a:gd name="T49" fmla="*/ 2147483647 h 172"/>
                <a:gd name="T50" fmla="*/ 2147483647 w 319"/>
                <a:gd name="T51" fmla="*/ 2147483647 h 172"/>
                <a:gd name="T52" fmla="*/ 2147483647 w 319"/>
                <a:gd name="T53" fmla="*/ 2147483647 h 1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19"/>
                <a:gd name="T82" fmla="*/ 0 h 172"/>
                <a:gd name="T83" fmla="*/ 319 w 319"/>
                <a:gd name="T84" fmla="*/ 172 h 1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19" h="172">
                  <a:moveTo>
                    <a:pt x="300" y="18"/>
                  </a:moveTo>
                  <a:lnTo>
                    <a:pt x="280" y="4"/>
                  </a:lnTo>
                  <a:lnTo>
                    <a:pt x="238" y="0"/>
                  </a:lnTo>
                  <a:lnTo>
                    <a:pt x="230" y="14"/>
                  </a:lnTo>
                  <a:lnTo>
                    <a:pt x="213" y="14"/>
                  </a:lnTo>
                  <a:lnTo>
                    <a:pt x="193" y="28"/>
                  </a:lnTo>
                  <a:lnTo>
                    <a:pt x="165" y="37"/>
                  </a:lnTo>
                  <a:lnTo>
                    <a:pt x="167" y="56"/>
                  </a:lnTo>
                  <a:lnTo>
                    <a:pt x="106" y="56"/>
                  </a:lnTo>
                  <a:lnTo>
                    <a:pt x="73" y="54"/>
                  </a:lnTo>
                  <a:lnTo>
                    <a:pt x="66" y="70"/>
                  </a:lnTo>
                  <a:lnTo>
                    <a:pt x="19" y="80"/>
                  </a:lnTo>
                  <a:lnTo>
                    <a:pt x="24" y="128"/>
                  </a:lnTo>
                  <a:lnTo>
                    <a:pt x="24" y="151"/>
                  </a:lnTo>
                  <a:lnTo>
                    <a:pt x="5" y="145"/>
                  </a:lnTo>
                  <a:lnTo>
                    <a:pt x="0" y="172"/>
                  </a:lnTo>
                  <a:lnTo>
                    <a:pt x="50" y="165"/>
                  </a:lnTo>
                  <a:lnTo>
                    <a:pt x="92" y="153"/>
                  </a:lnTo>
                  <a:lnTo>
                    <a:pt x="137" y="134"/>
                  </a:lnTo>
                  <a:lnTo>
                    <a:pt x="160" y="151"/>
                  </a:lnTo>
                  <a:lnTo>
                    <a:pt x="224" y="139"/>
                  </a:lnTo>
                  <a:lnTo>
                    <a:pt x="241" y="114"/>
                  </a:lnTo>
                  <a:lnTo>
                    <a:pt x="283" y="73"/>
                  </a:lnTo>
                  <a:lnTo>
                    <a:pt x="319" y="47"/>
                  </a:lnTo>
                  <a:lnTo>
                    <a:pt x="300" y="1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5119688" y="2000250"/>
              <a:ext cx="254000" cy="188913"/>
            </a:xfrm>
            <a:custGeom>
              <a:avLst/>
              <a:gdLst>
                <a:gd name="T0" fmla="*/ 2147483647 w 240"/>
                <a:gd name="T1" fmla="*/ 2147483647 h 249"/>
                <a:gd name="T2" fmla="*/ 2147483647 w 240"/>
                <a:gd name="T3" fmla="*/ 0 h 249"/>
                <a:gd name="T4" fmla="*/ 2147483647 w 240"/>
                <a:gd name="T5" fmla="*/ 2147483647 h 249"/>
                <a:gd name="T6" fmla="*/ 2147483647 w 240"/>
                <a:gd name="T7" fmla="*/ 2147483647 h 249"/>
                <a:gd name="T8" fmla="*/ 2147483647 w 240"/>
                <a:gd name="T9" fmla="*/ 2147483647 h 249"/>
                <a:gd name="T10" fmla="*/ 2147483647 w 240"/>
                <a:gd name="T11" fmla="*/ 2147483647 h 249"/>
                <a:gd name="T12" fmla="*/ 2147483647 w 240"/>
                <a:gd name="T13" fmla="*/ 2147483647 h 249"/>
                <a:gd name="T14" fmla="*/ 0 w 240"/>
                <a:gd name="T15" fmla="*/ 2147483647 h 249"/>
                <a:gd name="T16" fmla="*/ 0 w 240"/>
                <a:gd name="T17" fmla="*/ 2147483647 h 249"/>
                <a:gd name="T18" fmla="*/ 2147483647 w 240"/>
                <a:gd name="T19" fmla="*/ 2147483647 h 249"/>
                <a:gd name="T20" fmla="*/ 2147483647 w 240"/>
                <a:gd name="T21" fmla="*/ 2147483647 h 249"/>
                <a:gd name="T22" fmla="*/ 2147483647 w 240"/>
                <a:gd name="T23" fmla="*/ 2147483647 h 249"/>
                <a:gd name="T24" fmla="*/ 2147483647 w 240"/>
                <a:gd name="T25" fmla="*/ 2147483647 h 249"/>
                <a:gd name="T26" fmla="*/ 2147483647 w 240"/>
                <a:gd name="T27" fmla="*/ 2147483647 h 249"/>
                <a:gd name="T28" fmla="*/ 2147483647 w 240"/>
                <a:gd name="T29" fmla="*/ 2147483647 h 249"/>
                <a:gd name="T30" fmla="*/ 2147483647 w 240"/>
                <a:gd name="T31" fmla="*/ 2147483647 h 249"/>
                <a:gd name="T32" fmla="*/ 2147483647 w 240"/>
                <a:gd name="T33" fmla="*/ 2147483647 h 249"/>
                <a:gd name="T34" fmla="*/ 2147483647 w 240"/>
                <a:gd name="T35" fmla="*/ 2147483647 h 249"/>
                <a:gd name="T36" fmla="*/ 2147483647 w 240"/>
                <a:gd name="T37" fmla="*/ 2147483647 h 2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"/>
                <a:gd name="T58" fmla="*/ 0 h 249"/>
                <a:gd name="T59" fmla="*/ 240 w 240"/>
                <a:gd name="T60" fmla="*/ 249 h 2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" h="249">
                  <a:moveTo>
                    <a:pt x="199" y="38"/>
                  </a:moveTo>
                  <a:lnTo>
                    <a:pt x="90" y="0"/>
                  </a:lnTo>
                  <a:lnTo>
                    <a:pt x="92" y="14"/>
                  </a:lnTo>
                  <a:lnTo>
                    <a:pt x="64" y="36"/>
                  </a:lnTo>
                  <a:lnTo>
                    <a:pt x="50" y="28"/>
                  </a:lnTo>
                  <a:lnTo>
                    <a:pt x="36" y="28"/>
                  </a:lnTo>
                  <a:lnTo>
                    <a:pt x="31" y="52"/>
                  </a:lnTo>
                  <a:lnTo>
                    <a:pt x="0" y="57"/>
                  </a:lnTo>
                  <a:lnTo>
                    <a:pt x="0" y="91"/>
                  </a:lnTo>
                  <a:lnTo>
                    <a:pt x="28" y="158"/>
                  </a:lnTo>
                  <a:lnTo>
                    <a:pt x="92" y="144"/>
                  </a:lnTo>
                  <a:lnTo>
                    <a:pt x="137" y="172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85" y="249"/>
                  </a:lnTo>
                  <a:lnTo>
                    <a:pt x="240" y="177"/>
                  </a:lnTo>
                  <a:lnTo>
                    <a:pt x="240" y="105"/>
                  </a:lnTo>
                  <a:lnTo>
                    <a:pt x="210" y="61"/>
                  </a:lnTo>
                  <a:lnTo>
                    <a:pt x="199" y="38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5119688" y="2000250"/>
              <a:ext cx="254000" cy="188913"/>
            </a:xfrm>
            <a:custGeom>
              <a:avLst/>
              <a:gdLst>
                <a:gd name="T0" fmla="*/ 2147483647 w 240"/>
                <a:gd name="T1" fmla="*/ 2147483647 h 249"/>
                <a:gd name="T2" fmla="*/ 2147483647 w 240"/>
                <a:gd name="T3" fmla="*/ 0 h 249"/>
                <a:gd name="T4" fmla="*/ 2147483647 w 240"/>
                <a:gd name="T5" fmla="*/ 2147483647 h 249"/>
                <a:gd name="T6" fmla="*/ 2147483647 w 240"/>
                <a:gd name="T7" fmla="*/ 2147483647 h 249"/>
                <a:gd name="T8" fmla="*/ 2147483647 w 240"/>
                <a:gd name="T9" fmla="*/ 2147483647 h 249"/>
                <a:gd name="T10" fmla="*/ 2147483647 w 240"/>
                <a:gd name="T11" fmla="*/ 2147483647 h 249"/>
                <a:gd name="T12" fmla="*/ 2147483647 w 240"/>
                <a:gd name="T13" fmla="*/ 2147483647 h 249"/>
                <a:gd name="T14" fmla="*/ 2147483647 w 240"/>
                <a:gd name="T15" fmla="*/ 2147483647 h 249"/>
                <a:gd name="T16" fmla="*/ 0 w 240"/>
                <a:gd name="T17" fmla="*/ 2147483647 h 249"/>
                <a:gd name="T18" fmla="*/ 0 w 240"/>
                <a:gd name="T19" fmla="*/ 2147483647 h 249"/>
                <a:gd name="T20" fmla="*/ 2147483647 w 240"/>
                <a:gd name="T21" fmla="*/ 2147483647 h 249"/>
                <a:gd name="T22" fmla="*/ 2147483647 w 240"/>
                <a:gd name="T23" fmla="*/ 2147483647 h 249"/>
                <a:gd name="T24" fmla="*/ 2147483647 w 240"/>
                <a:gd name="T25" fmla="*/ 2147483647 h 249"/>
                <a:gd name="T26" fmla="*/ 2147483647 w 240"/>
                <a:gd name="T27" fmla="*/ 2147483647 h 249"/>
                <a:gd name="T28" fmla="*/ 2147483647 w 240"/>
                <a:gd name="T29" fmla="*/ 2147483647 h 249"/>
                <a:gd name="T30" fmla="*/ 2147483647 w 240"/>
                <a:gd name="T31" fmla="*/ 2147483647 h 249"/>
                <a:gd name="T32" fmla="*/ 2147483647 w 240"/>
                <a:gd name="T33" fmla="*/ 2147483647 h 249"/>
                <a:gd name="T34" fmla="*/ 2147483647 w 240"/>
                <a:gd name="T35" fmla="*/ 2147483647 h 249"/>
                <a:gd name="T36" fmla="*/ 2147483647 w 240"/>
                <a:gd name="T37" fmla="*/ 2147483647 h 249"/>
                <a:gd name="T38" fmla="*/ 2147483647 w 240"/>
                <a:gd name="T39" fmla="*/ 2147483647 h 2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0"/>
                <a:gd name="T61" fmla="*/ 0 h 249"/>
                <a:gd name="T62" fmla="*/ 240 w 240"/>
                <a:gd name="T63" fmla="*/ 249 h 2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0" h="249">
                  <a:moveTo>
                    <a:pt x="199" y="38"/>
                  </a:moveTo>
                  <a:lnTo>
                    <a:pt x="90" y="0"/>
                  </a:lnTo>
                  <a:lnTo>
                    <a:pt x="92" y="14"/>
                  </a:lnTo>
                  <a:lnTo>
                    <a:pt x="64" y="36"/>
                  </a:lnTo>
                  <a:lnTo>
                    <a:pt x="50" y="28"/>
                  </a:lnTo>
                  <a:lnTo>
                    <a:pt x="36" y="28"/>
                  </a:lnTo>
                  <a:lnTo>
                    <a:pt x="31" y="52"/>
                  </a:lnTo>
                  <a:lnTo>
                    <a:pt x="0" y="57"/>
                  </a:lnTo>
                  <a:lnTo>
                    <a:pt x="0" y="91"/>
                  </a:lnTo>
                  <a:lnTo>
                    <a:pt x="28" y="158"/>
                  </a:lnTo>
                  <a:lnTo>
                    <a:pt x="92" y="144"/>
                  </a:lnTo>
                  <a:lnTo>
                    <a:pt x="137" y="172"/>
                  </a:lnTo>
                  <a:lnTo>
                    <a:pt x="153" y="205"/>
                  </a:lnTo>
                  <a:lnTo>
                    <a:pt x="165" y="197"/>
                  </a:lnTo>
                  <a:lnTo>
                    <a:pt x="185" y="249"/>
                  </a:lnTo>
                  <a:lnTo>
                    <a:pt x="240" y="177"/>
                  </a:lnTo>
                  <a:lnTo>
                    <a:pt x="240" y="105"/>
                  </a:lnTo>
                  <a:lnTo>
                    <a:pt x="210" y="61"/>
                  </a:lnTo>
                  <a:lnTo>
                    <a:pt x="199" y="3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5407025" y="1997075"/>
              <a:ext cx="128588" cy="103188"/>
            </a:xfrm>
            <a:custGeom>
              <a:avLst/>
              <a:gdLst>
                <a:gd name="T0" fmla="*/ 2147483647 w 118"/>
                <a:gd name="T1" fmla="*/ 2147483647 h 135"/>
                <a:gd name="T2" fmla="*/ 2147483647 w 118"/>
                <a:gd name="T3" fmla="*/ 2147483647 h 135"/>
                <a:gd name="T4" fmla="*/ 0 w 118"/>
                <a:gd name="T5" fmla="*/ 2147483647 h 135"/>
                <a:gd name="T6" fmla="*/ 2147483647 w 118"/>
                <a:gd name="T7" fmla="*/ 2147483647 h 135"/>
                <a:gd name="T8" fmla="*/ 2147483647 w 118"/>
                <a:gd name="T9" fmla="*/ 2147483647 h 135"/>
                <a:gd name="T10" fmla="*/ 2147483647 w 118"/>
                <a:gd name="T11" fmla="*/ 0 h 135"/>
                <a:gd name="T12" fmla="*/ 2147483647 w 118"/>
                <a:gd name="T13" fmla="*/ 2147483647 h 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8"/>
                <a:gd name="T22" fmla="*/ 0 h 135"/>
                <a:gd name="T23" fmla="*/ 118 w 118"/>
                <a:gd name="T24" fmla="*/ 135 h 1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8" h="135">
                  <a:moveTo>
                    <a:pt x="14" y="27"/>
                  </a:moveTo>
                  <a:lnTo>
                    <a:pt x="17" y="60"/>
                  </a:lnTo>
                  <a:lnTo>
                    <a:pt x="0" y="83"/>
                  </a:lnTo>
                  <a:lnTo>
                    <a:pt x="36" y="135"/>
                  </a:lnTo>
                  <a:lnTo>
                    <a:pt x="118" y="96"/>
                  </a:lnTo>
                  <a:lnTo>
                    <a:pt x="84" y="0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5407025" y="1997075"/>
              <a:ext cx="128588" cy="103188"/>
            </a:xfrm>
            <a:custGeom>
              <a:avLst/>
              <a:gdLst>
                <a:gd name="T0" fmla="*/ 2147483647 w 118"/>
                <a:gd name="T1" fmla="*/ 2147483647 h 135"/>
                <a:gd name="T2" fmla="*/ 2147483647 w 118"/>
                <a:gd name="T3" fmla="*/ 2147483647 h 135"/>
                <a:gd name="T4" fmla="*/ 0 w 118"/>
                <a:gd name="T5" fmla="*/ 2147483647 h 135"/>
                <a:gd name="T6" fmla="*/ 2147483647 w 118"/>
                <a:gd name="T7" fmla="*/ 2147483647 h 135"/>
                <a:gd name="T8" fmla="*/ 2147483647 w 118"/>
                <a:gd name="T9" fmla="*/ 2147483647 h 135"/>
                <a:gd name="T10" fmla="*/ 2147483647 w 118"/>
                <a:gd name="T11" fmla="*/ 0 h 135"/>
                <a:gd name="T12" fmla="*/ 2147483647 w 118"/>
                <a:gd name="T13" fmla="*/ 2147483647 h 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8"/>
                <a:gd name="T22" fmla="*/ 0 h 135"/>
                <a:gd name="T23" fmla="*/ 118 w 118"/>
                <a:gd name="T24" fmla="*/ 135 h 1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8" h="135">
                  <a:moveTo>
                    <a:pt x="14" y="27"/>
                  </a:moveTo>
                  <a:lnTo>
                    <a:pt x="17" y="60"/>
                  </a:lnTo>
                  <a:lnTo>
                    <a:pt x="0" y="83"/>
                  </a:lnTo>
                  <a:lnTo>
                    <a:pt x="36" y="135"/>
                  </a:lnTo>
                  <a:lnTo>
                    <a:pt x="118" y="96"/>
                  </a:lnTo>
                  <a:lnTo>
                    <a:pt x="84" y="0"/>
                  </a:lnTo>
                  <a:lnTo>
                    <a:pt x="14" y="2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5580063" y="1958975"/>
              <a:ext cx="338137" cy="212725"/>
            </a:xfrm>
            <a:custGeom>
              <a:avLst/>
              <a:gdLst>
                <a:gd name="T0" fmla="*/ 2147483647 w 318"/>
                <a:gd name="T1" fmla="*/ 2147483647 h 284"/>
                <a:gd name="T2" fmla="*/ 2147483647 w 318"/>
                <a:gd name="T3" fmla="*/ 2147483647 h 284"/>
                <a:gd name="T4" fmla="*/ 2147483647 w 318"/>
                <a:gd name="T5" fmla="*/ 2147483647 h 284"/>
                <a:gd name="T6" fmla="*/ 2147483647 w 318"/>
                <a:gd name="T7" fmla="*/ 2147483647 h 284"/>
                <a:gd name="T8" fmla="*/ 2147483647 w 318"/>
                <a:gd name="T9" fmla="*/ 2147483647 h 284"/>
                <a:gd name="T10" fmla="*/ 2147483647 w 318"/>
                <a:gd name="T11" fmla="*/ 2147483647 h 284"/>
                <a:gd name="T12" fmla="*/ 0 w 318"/>
                <a:gd name="T13" fmla="*/ 2147483647 h 284"/>
                <a:gd name="T14" fmla="*/ 2147483647 w 318"/>
                <a:gd name="T15" fmla="*/ 2147483647 h 284"/>
                <a:gd name="T16" fmla="*/ 2147483647 w 318"/>
                <a:gd name="T17" fmla="*/ 2147483647 h 284"/>
                <a:gd name="T18" fmla="*/ 2147483647 w 318"/>
                <a:gd name="T19" fmla="*/ 0 h 284"/>
                <a:gd name="T20" fmla="*/ 2147483647 w 318"/>
                <a:gd name="T21" fmla="*/ 2147483647 h 284"/>
                <a:gd name="T22" fmla="*/ 2147483647 w 318"/>
                <a:gd name="T23" fmla="*/ 2147483647 h 2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8"/>
                <a:gd name="T37" fmla="*/ 0 h 284"/>
                <a:gd name="T38" fmla="*/ 318 w 318"/>
                <a:gd name="T39" fmla="*/ 284 h 2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8" h="284">
                  <a:moveTo>
                    <a:pt x="236" y="106"/>
                  </a:moveTo>
                  <a:lnTo>
                    <a:pt x="265" y="118"/>
                  </a:lnTo>
                  <a:lnTo>
                    <a:pt x="293" y="217"/>
                  </a:lnTo>
                  <a:lnTo>
                    <a:pt x="318" y="229"/>
                  </a:lnTo>
                  <a:lnTo>
                    <a:pt x="318" y="284"/>
                  </a:lnTo>
                  <a:lnTo>
                    <a:pt x="87" y="272"/>
                  </a:lnTo>
                  <a:lnTo>
                    <a:pt x="0" y="125"/>
                  </a:lnTo>
                  <a:lnTo>
                    <a:pt x="23" y="64"/>
                  </a:lnTo>
                  <a:lnTo>
                    <a:pt x="122" y="28"/>
                  </a:lnTo>
                  <a:lnTo>
                    <a:pt x="152" y="0"/>
                  </a:lnTo>
                  <a:lnTo>
                    <a:pt x="217" y="7"/>
                  </a:lnTo>
                  <a:lnTo>
                    <a:pt x="236" y="106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5580063" y="1958975"/>
              <a:ext cx="338137" cy="212725"/>
            </a:xfrm>
            <a:custGeom>
              <a:avLst/>
              <a:gdLst>
                <a:gd name="T0" fmla="*/ 2147483647 w 318"/>
                <a:gd name="T1" fmla="*/ 2147483647 h 284"/>
                <a:gd name="T2" fmla="*/ 2147483647 w 318"/>
                <a:gd name="T3" fmla="*/ 2147483647 h 284"/>
                <a:gd name="T4" fmla="*/ 2147483647 w 318"/>
                <a:gd name="T5" fmla="*/ 2147483647 h 284"/>
                <a:gd name="T6" fmla="*/ 2147483647 w 318"/>
                <a:gd name="T7" fmla="*/ 2147483647 h 284"/>
                <a:gd name="T8" fmla="*/ 2147483647 w 318"/>
                <a:gd name="T9" fmla="*/ 2147483647 h 284"/>
                <a:gd name="T10" fmla="*/ 2147483647 w 318"/>
                <a:gd name="T11" fmla="*/ 2147483647 h 284"/>
                <a:gd name="T12" fmla="*/ 2147483647 w 318"/>
                <a:gd name="T13" fmla="*/ 2147483647 h 284"/>
                <a:gd name="T14" fmla="*/ 0 w 318"/>
                <a:gd name="T15" fmla="*/ 2147483647 h 284"/>
                <a:gd name="T16" fmla="*/ 2147483647 w 318"/>
                <a:gd name="T17" fmla="*/ 2147483647 h 284"/>
                <a:gd name="T18" fmla="*/ 2147483647 w 318"/>
                <a:gd name="T19" fmla="*/ 2147483647 h 284"/>
                <a:gd name="T20" fmla="*/ 2147483647 w 318"/>
                <a:gd name="T21" fmla="*/ 0 h 284"/>
                <a:gd name="T22" fmla="*/ 2147483647 w 318"/>
                <a:gd name="T23" fmla="*/ 2147483647 h 284"/>
                <a:gd name="T24" fmla="*/ 2147483647 w 318"/>
                <a:gd name="T25" fmla="*/ 2147483647 h 2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8"/>
                <a:gd name="T40" fmla="*/ 0 h 284"/>
                <a:gd name="T41" fmla="*/ 318 w 318"/>
                <a:gd name="T42" fmla="*/ 284 h 2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8" h="284">
                  <a:moveTo>
                    <a:pt x="236" y="106"/>
                  </a:moveTo>
                  <a:lnTo>
                    <a:pt x="265" y="118"/>
                  </a:lnTo>
                  <a:lnTo>
                    <a:pt x="293" y="217"/>
                  </a:lnTo>
                  <a:lnTo>
                    <a:pt x="318" y="229"/>
                  </a:lnTo>
                  <a:lnTo>
                    <a:pt x="318" y="284"/>
                  </a:lnTo>
                  <a:lnTo>
                    <a:pt x="87" y="272"/>
                  </a:lnTo>
                  <a:lnTo>
                    <a:pt x="0" y="125"/>
                  </a:lnTo>
                  <a:lnTo>
                    <a:pt x="23" y="64"/>
                  </a:lnTo>
                  <a:lnTo>
                    <a:pt x="122" y="28"/>
                  </a:lnTo>
                  <a:lnTo>
                    <a:pt x="152" y="0"/>
                  </a:lnTo>
                  <a:lnTo>
                    <a:pt x="217" y="7"/>
                  </a:lnTo>
                  <a:lnTo>
                    <a:pt x="236" y="106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5319713" y="1828800"/>
              <a:ext cx="641350" cy="795338"/>
            </a:xfrm>
            <a:custGeom>
              <a:avLst/>
              <a:gdLst>
                <a:gd name="T0" fmla="*/ 2147483647 w 605"/>
                <a:gd name="T1" fmla="*/ 2147483647 h 1056"/>
                <a:gd name="T2" fmla="*/ 2147483647 w 605"/>
                <a:gd name="T3" fmla="*/ 2147483647 h 1056"/>
                <a:gd name="T4" fmla="*/ 2147483647 w 605"/>
                <a:gd name="T5" fmla="*/ 2147483647 h 1056"/>
                <a:gd name="T6" fmla="*/ 2147483647 w 605"/>
                <a:gd name="T7" fmla="*/ 2147483647 h 1056"/>
                <a:gd name="T8" fmla="*/ 2147483647 w 605"/>
                <a:gd name="T9" fmla="*/ 2147483647 h 1056"/>
                <a:gd name="T10" fmla="*/ 2147483647 w 605"/>
                <a:gd name="T11" fmla="*/ 2147483647 h 1056"/>
                <a:gd name="T12" fmla="*/ 2147483647 w 605"/>
                <a:gd name="T13" fmla="*/ 2147483647 h 1056"/>
                <a:gd name="T14" fmla="*/ 2147483647 w 605"/>
                <a:gd name="T15" fmla="*/ 2147483647 h 1056"/>
                <a:gd name="T16" fmla="*/ 2147483647 w 605"/>
                <a:gd name="T17" fmla="*/ 2147483647 h 1056"/>
                <a:gd name="T18" fmla="*/ 2147483647 w 605"/>
                <a:gd name="T19" fmla="*/ 2147483647 h 1056"/>
                <a:gd name="T20" fmla="*/ 2147483647 w 605"/>
                <a:gd name="T21" fmla="*/ 2147483647 h 1056"/>
                <a:gd name="T22" fmla="*/ 0 w 605"/>
                <a:gd name="T23" fmla="*/ 2147483647 h 1056"/>
                <a:gd name="T24" fmla="*/ 2147483647 w 605"/>
                <a:gd name="T25" fmla="*/ 2147483647 h 1056"/>
                <a:gd name="T26" fmla="*/ 2147483647 w 605"/>
                <a:gd name="T27" fmla="*/ 2147483647 h 1056"/>
                <a:gd name="T28" fmla="*/ 2147483647 w 605"/>
                <a:gd name="T29" fmla="*/ 2147483647 h 1056"/>
                <a:gd name="T30" fmla="*/ 2147483647 w 605"/>
                <a:gd name="T31" fmla="*/ 2147483647 h 1056"/>
                <a:gd name="T32" fmla="*/ 2147483647 w 605"/>
                <a:gd name="T33" fmla="*/ 2147483647 h 1056"/>
                <a:gd name="T34" fmla="*/ 2147483647 w 605"/>
                <a:gd name="T35" fmla="*/ 2147483647 h 1056"/>
                <a:gd name="T36" fmla="*/ 2147483647 w 605"/>
                <a:gd name="T37" fmla="*/ 2147483647 h 1056"/>
                <a:gd name="T38" fmla="*/ 2147483647 w 605"/>
                <a:gd name="T39" fmla="*/ 2147483647 h 1056"/>
                <a:gd name="T40" fmla="*/ 2147483647 w 605"/>
                <a:gd name="T41" fmla="*/ 2147483647 h 1056"/>
                <a:gd name="T42" fmla="*/ 2147483647 w 605"/>
                <a:gd name="T43" fmla="*/ 2147483647 h 1056"/>
                <a:gd name="T44" fmla="*/ 2147483647 w 605"/>
                <a:gd name="T45" fmla="*/ 2147483647 h 1056"/>
                <a:gd name="T46" fmla="*/ 2147483647 w 605"/>
                <a:gd name="T47" fmla="*/ 2147483647 h 1056"/>
                <a:gd name="T48" fmla="*/ 2147483647 w 605"/>
                <a:gd name="T49" fmla="*/ 2147483647 h 1056"/>
                <a:gd name="T50" fmla="*/ 2147483647 w 605"/>
                <a:gd name="T51" fmla="*/ 2147483647 h 1056"/>
                <a:gd name="T52" fmla="*/ 2147483647 w 605"/>
                <a:gd name="T53" fmla="*/ 2147483647 h 1056"/>
                <a:gd name="T54" fmla="*/ 2147483647 w 605"/>
                <a:gd name="T55" fmla="*/ 2147483647 h 1056"/>
                <a:gd name="T56" fmla="*/ 2147483647 w 605"/>
                <a:gd name="T57" fmla="*/ 2147483647 h 1056"/>
                <a:gd name="T58" fmla="*/ 2147483647 w 605"/>
                <a:gd name="T59" fmla="*/ 2147483647 h 1056"/>
                <a:gd name="T60" fmla="*/ 2147483647 w 605"/>
                <a:gd name="T61" fmla="*/ 2147483647 h 1056"/>
                <a:gd name="T62" fmla="*/ 2147483647 w 605"/>
                <a:gd name="T63" fmla="*/ 2147483647 h 1056"/>
                <a:gd name="T64" fmla="*/ 2147483647 w 605"/>
                <a:gd name="T65" fmla="*/ 2147483647 h 1056"/>
                <a:gd name="T66" fmla="*/ 2147483647 w 605"/>
                <a:gd name="T67" fmla="*/ 2147483647 h 1056"/>
                <a:gd name="T68" fmla="*/ 2147483647 w 605"/>
                <a:gd name="T69" fmla="*/ 2147483647 h 1056"/>
                <a:gd name="T70" fmla="*/ 2147483647 w 605"/>
                <a:gd name="T71" fmla="*/ 2147483647 h 1056"/>
                <a:gd name="T72" fmla="*/ 2147483647 w 605"/>
                <a:gd name="T73" fmla="*/ 2147483647 h 1056"/>
                <a:gd name="T74" fmla="*/ 2147483647 w 605"/>
                <a:gd name="T75" fmla="*/ 2147483647 h 1056"/>
                <a:gd name="T76" fmla="*/ 2147483647 w 605"/>
                <a:gd name="T77" fmla="*/ 2147483647 h 1056"/>
                <a:gd name="T78" fmla="*/ 2147483647 w 605"/>
                <a:gd name="T79" fmla="*/ 2147483647 h 1056"/>
                <a:gd name="T80" fmla="*/ 2147483647 w 605"/>
                <a:gd name="T81" fmla="*/ 2147483647 h 1056"/>
                <a:gd name="T82" fmla="*/ 2147483647 w 605"/>
                <a:gd name="T83" fmla="*/ 2147483647 h 1056"/>
                <a:gd name="T84" fmla="*/ 2147483647 w 605"/>
                <a:gd name="T85" fmla="*/ 2147483647 h 1056"/>
                <a:gd name="T86" fmla="*/ 2147483647 w 605"/>
                <a:gd name="T87" fmla="*/ 2147483647 h 1056"/>
                <a:gd name="T88" fmla="*/ 2147483647 w 605"/>
                <a:gd name="T89" fmla="*/ 2147483647 h 1056"/>
                <a:gd name="T90" fmla="*/ 2147483647 w 605"/>
                <a:gd name="T91" fmla="*/ 0 h 105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5"/>
                <a:gd name="T139" fmla="*/ 0 h 1056"/>
                <a:gd name="T140" fmla="*/ 605 w 605"/>
                <a:gd name="T141" fmla="*/ 1056 h 105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5" h="1056">
                  <a:moveTo>
                    <a:pt x="451" y="0"/>
                  </a:moveTo>
                  <a:lnTo>
                    <a:pt x="345" y="56"/>
                  </a:lnTo>
                  <a:lnTo>
                    <a:pt x="326" y="97"/>
                  </a:lnTo>
                  <a:lnTo>
                    <a:pt x="300" y="142"/>
                  </a:lnTo>
                  <a:lnTo>
                    <a:pt x="275" y="170"/>
                  </a:lnTo>
                  <a:lnTo>
                    <a:pt x="219" y="151"/>
                  </a:lnTo>
                  <a:lnTo>
                    <a:pt x="160" y="156"/>
                  </a:lnTo>
                  <a:lnTo>
                    <a:pt x="129" y="205"/>
                  </a:lnTo>
                  <a:lnTo>
                    <a:pt x="101" y="253"/>
                  </a:lnTo>
                  <a:lnTo>
                    <a:pt x="157" y="248"/>
                  </a:lnTo>
                  <a:lnTo>
                    <a:pt x="177" y="314"/>
                  </a:lnTo>
                  <a:lnTo>
                    <a:pt x="134" y="322"/>
                  </a:lnTo>
                  <a:lnTo>
                    <a:pt x="129" y="333"/>
                  </a:lnTo>
                  <a:lnTo>
                    <a:pt x="92" y="311"/>
                  </a:lnTo>
                  <a:lnTo>
                    <a:pt x="64" y="314"/>
                  </a:lnTo>
                  <a:lnTo>
                    <a:pt x="39" y="288"/>
                  </a:lnTo>
                  <a:lnTo>
                    <a:pt x="22" y="292"/>
                  </a:lnTo>
                  <a:lnTo>
                    <a:pt x="43" y="339"/>
                  </a:lnTo>
                  <a:lnTo>
                    <a:pt x="43" y="383"/>
                  </a:lnTo>
                  <a:lnTo>
                    <a:pt x="36" y="397"/>
                  </a:lnTo>
                  <a:lnTo>
                    <a:pt x="22" y="394"/>
                  </a:lnTo>
                  <a:lnTo>
                    <a:pt x="22" y="411"/>
                  </a:lnTo>
                  <a:lnTo>
                    <a:pt x="3" y="444"/>
                  </a:lnTo>
                  <a:lnTo>
                    <a:pt x="0" y="480"/>
                  </a:lnTo>
                  <a:lnTo>
                    <a:pt x="85" y="505"/>
                  </a:lnTo>
                  <a:lnTo>
                    <a:pt x="207" y="567"/>
                  </a:lnTo>
                  <a:lnTo>
                    <a:pt x="177" y="581"/>
                  </a:lnTo>
                  <a:lnTo>
                    <a:pt x="197" y="642"/>
                  </a:lnTo>
                  <a:lnTo>
                    <a:pt x="210" y="671"/>
                  </a:lnTo>
                  <a:lnTo>
                    <a:pt x="217" y="666"/>
                  </a:lnTo>
                  <a:lnTo>
                    <a:pt x="275" y="750"/>
                  </a:lnTo>
                  <a:lnTo>
                    <a:pt x="174" y="717"/>
                  </a:lnTo>
                  <a:lnTo>
                    <a:pt x="165" y="734"/>
                  </a:lnTo>
                  <a:lnTo>
                    <a:pt x="221" y="805"/>
                  </a:lnTo>
                  <a:lnTo>
                    <a:pt x="252" y="845"/>
                  </a:lnTo>
                  <a:lnTo>
                    <a:pt x="225" y="853"/>
                  </a:lnTo>
                  <a:lnTo>
                    <a:pt x="270" y="916"/>
                  </a:lnTo>
                  <a:lnTo>
                    <a:pt x="239" y="950"/>
                  </a:lnTo>
                  <a:lnTo>
                    <a:pt x="322" y="1056"/>
                  </a:lnTo>
                  <a:lnTo>
                    <a:pt x="404" y="973"/>
                  </a:lnTo>
                  <a:lnTo>
                    <a:pt x="376" y="923"/>
                  </a:lnTo>
                  <a:lnTo>
                    <a:pt x="342" y="881"/>
                  </a:lnTo>
                  <a:lnTo>
                    <a:pt x="357" y="777"/>
                  </a:lnTo>
                  <a:lnTo>
                    <a:pt x="331" y="758"/>
                  </a:lnTo>
                  <a:lnTo>
                    <a:pt x="373" y="761"/>
                  </a:lnTo>
                  <a:lnTo>
                    <a:pt x="378" y="722"/>
                  </a:lnTo>
                  <a:lnTo>
                    <a:pt x="401" y="725"/>
                  </a:lnTo>
                  <a:lnTo>
                    <a:pt x="441" y="750"/>
                  </a:lnTo>
                  <a:lnTo>
                    <a:pt x="457" y="744"/>
                  </a:lnTo>
                  <a:lnTo>
                    <a:pt x="474" y="708"/>
                  </a:lnTo>
                  <a:lnTo>
                    <a:pt x="479" y="680"/>
                  </a:lnTo>
                  <a:lnTo>
                    <a:pt x="471" y="645"/>
                  </a:lnTo>
                  <a:lnTo>
                    <a:pt x="451" y="628"/>
                  </a:lnTo>
                  <a:lnTo>
                    <a:pt x="451" y="595"/>
                  </a:lnTo>
                  <a:lnTo>
                    <a:pt x="511" y="611"/>
                  </a:lnTo>
                  <a:lnTo>
                    <a:pt x="544" y="611"/>
                  </a:lnTo>
                  <a:lnTo>
                    <a:pt x="572" y="595"/>
                  </a:lnTo>
                  <a:lnTo>
                    <a:pt x="530" y="512"/>
                  </a:lnTo>
                  <a:lnTo>
                    <a:pt x="584" y="495"/>
                  </a:lnTo>
                  <a:lnTo>
                    <a:pt x="605" y="403"/>
                  </a:lnTo>
                  <a:lnTo>
                    <a:pt x="584" y="375"/>
                  </a:lnTo>
                  <a:lnTo>
                    <a:pt x="553" y="387"/>
                  </a:lnTo>
                  <a:lnTo>
                    <a:pt x="553" y="444"/>
                  </a:lnTo>
                  <a:lnTo>
                    <a:pt x="497" y="442"/>
                  </a:lnTo>
                  <a:lnTo>
                    <a:pt x="493" y="408"/>
                  </a:lnTo>
                  <a:lnTo>
                    <a:pt x="438" y="389"/>
                  </a:lnTo>
                  <a:lnTo>
                    <a:pt x="438" y="406"/>
                  </a:lnTo>
                  <a:lnTo>
                    <a:pt x="418" y="406"/>
                  </a:lnTo>
                  <a:lnTo>
                    <a:pt x="415" y="430"/>
                  </a:lnTo>
                  <a:lnTo>
                    <a:pt x="364" y="434"/>
                  </a:lnTo>
                  <a:lnTo>
                    <a:pt x="359" y="347"/>
                  </a:lnTo>
                  <a:lnTo>
                    <a:pt x="373" y="328"/>
                  </a:lnTo>
                  <a:lnTo>
                    <a:pt x="348" y="302"/>
                  </a:lnTo>
                  <a:lnTo>
                    <a:pt x="354" y="292"/>
                  </a:lnTo>
                  <a:lnTo>
                    <a:pt x="336" y="283"/>
                  </a:lnTo>
                  <a:lnTo>
                    <a:pt x="328" y="297"/>
                  </a:lnTo>
                  <a:lnTo>
                    <a:pt x="289" y="302"/>
                  </a:lnTo>
                  <a:lnTo>
                    <a:pt x="270" y="292"/>
                  </a:lnTo>
                  <a:lnTo>
                    <a:pt x="280" y="259"/>
                  </a:lnTo>
                  <a:lnTo>
                    <a:pt x="300" y="286"/>
                  </a:lnTo>
                  <a:lnTo>
                    <a:pt x="326" y="250"/>
                  </a:lnTo>
                  <a:lnTo>
                    <a:pt x="345" y="219"/>
                  </a:lnTo>
                  <a:lnTo>
                    <a:pt x="418" y="255"/>
                  </a:lnTo>
                  <a:lnTo>
                    <a:pt x="406" y="186"/>
                  </a:lnTo>
                  <a:lnTo>
                    <a:pt x="451" y="191"/>
                  </a:lnTo>
                  <a:lnTo>
                    <a:pt x="457" y="231"/>
                  </a:lnTo>
                  <a:lnTo>
                    <a:pt x="460" y="269"/>
                  </a:lnTo>
                  <a:lnTo>
                    <a:pt x="488" y="281"/>
                  </a:lnTo>
                  <a:lnTo>
                    <a:pt x="507" y="186"/>
                  </a:lnTo>
                  <a:lnTo>
                    <a:pt x="499" y="108"/>
                  </a:lnTo>
                  <a:lnTo>
                    <a:pt x="457" y="8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5319713" y="1828800"/>
              <a:ext cx="641350" cy="795338"/>
            </a:xfrm>
            <a:custGeom>
              <a:avLst/>
              <a:gdLst>
                <a:gd name="T0" fmla="*/ 2147483647 w 605"/>
                <a:gd name="T1" fmla="*/ 2147483647 h 1056"/>
                <a:gd name="T2" fmla="*/ 2147483647 w 605"/>
                <a:gd name="T3" fmla="*/ 2147483647 h 1056"/>
                <a:gd name="T4" fmla="*/ 2147483647 w 605"/>
                <a:gd name="T5" fmla="*/ 2147483647 h 1056"/>
                <a:gd name="T6" fmla="*/ 2147483647 w 605"/>
                <a:gd name="T7" fmla="*/ 2147483647 h 1056"/>
                <a:gd name="T8" fmla="*/ 2147483647 w 605"/>
                <a:gd name="T9" fmla="*/ 2147483647 h 1056"/>
                <a:gd name="T10" fmla="*/ 2147483647 w 605"/>
                <a:gd name="T11" fmla="*/ 2147483647 h 1056"/>
                <a:gd name="T12" fmla="*/ 2147483647 w 605"/>
                <a:gd name="T13" fmla="*/ 2147483647 h 1056"/>
                <a:gd name="T14" fmla="*/ 2147483647 w 605"/>
                <a:gd name="T15" fmla="*/ 2147483647 h 1056"/>
                <a:gd name="T16" fmla="*/ 2147483647 w 605"/>
                <a:gd name="T17" fmla="*/ 2147483647 h 1056"/>
                <a:gd name="T18" fmla="*/ 2147483647 w 605"/>
                <a:gd name="T19" fmla="*/ 2147483647 h 1056"/>
                <a:gd name="T20" fmla="*/ 2147483647 w 605"/>
                <a:gd name="T21" fmla="*/ 2147483647 h 1056"/>
                <a:gd name="T22" fmla="*/ 2147483647 w 605"/>
                <a:gd name="T23" fmla="*/ 2147483647 h 1056"/>
                <a:gd name="T24" fmla="*/ 2147483647 w 605"/>
                <a:gd name="T25" fmla="*/ 2147483647 h 1056"/>
                <a:gd name="T26" fmla="*/ 2147483647 w 605"/>
                <a:gd name="T27" fmla="*/ 2147483647 h 1056"/>
                <a:gd name="T28" fmla="*/ 2147483647 w 605"/>
                <a:gd name="T29" fmla="*/ 2147483647 h 1056"/>
                <a:gd name="T30" fmla="*/ 2147483647 w 605"/>
                <a:gd name="T31" fmla="*/ 2147483647 h 1056"/>
                <a:gd name="T32" fmla="*/ 2147483647 w 605"/>
                <a:gd name="T33" fmla="*/ 2147483647 h 1056"/>
                <a:gd name="T34" fmla="*/ 2147483647 w 605"/>
                <a:gd name="T35" fmla="*/ 2147483647 h 1056"/>
                <a:gd name="T36" fmla="*/ 2147483647 w 605"/>
                <a:gd name="T37" fmla="*/ 2147483647 h 1056"/>
                <a:gd name="T38" fmla="*/ 2147483647 w 605"/>
                <a:gd name="T39" fmla="*/ 2147483647 h 1056"/>
                <a:gd name="T40" fmla="*/ 2147483647 w 605"/>
                <a:gd name="T41" fmla="*/ 2147483647 h 1056"/>
                <a:gd name="T42" fmla="*/ 2147483647 w 605"/>
                <a:gd name="T43" fmla="*/ 2147483647 h 1056"/>
                <a:gd name="T44" fmla="*/ 2147483647 w 605"/>
                <a:gd name="T45" fmla="*/ 2147483647 h 1056"/>
                <a:gd name="T46" fmla="*/ 2147483647 w 605"/>
                <a:gd name="T47" fmla="*/ 2147483647 h 1056"/>
                <a:gd name="T48" fmla="*/ 2147483647 w 605"/>
                <a:gd name="T49" fmla="*/ 2147483647 h 1056"/>
                <a:gd name="T50" fmla="*/ 2147483647 w 605"/>
                <a:gd name="T51" fmla="*/ 2147483647 h 1056"/>
                <a:gd name="T52" fmla="*/ 2147483647 w 605"/>
                <a:gd name="T53" fmla="*/ 2147483647 h 1056"/>
                <a:gd name="T54" fmla="*/ 2147483647 w 605"/>
                <a:gd name="T55" fmla="*/ 2147483647 h 1056"/>
                <a:gd name="T56" fmla="*/ 2147483647 w 605"/>
                <a:gd name="T57" fmla="*/ 2147483647 h 1056"/>
                <a:gd name="T58" fmla="*/ 2147483647 w 605"/>
                <a:gd name="T59" fmla="*/ 2147483647 h 1056"/>
                <a:gd name="T60" fmla="*/ 2147483647 w 605"/>
                <a:gd name="T61" fmla="*/ 2147483647 h 1056"/>
                <a:gd name="T62" fmla="*/ 2147483647 w 605"/>
                <a:gd name="T63" fmla="*/ 2147483647 h 1056"/>
                <a:gd name="T64" fmla="*/ 2147483647 w 605"/>
                <a:gd name="T65" fmla="*/ 2147483647 h 1056"/>
                <a:gd name="T66" fmla="*/ 2147483647 w 605"/>
                <a:gd name="T67" fmla="*/ 2147483647 h 1056"/>
                <a:gd name="T68" fmla="*/ 2147483647 w 605"/>
                <a:gd name="T69" fmla="*/ 2147483647 h 1056"/>
                <a:gd name="T70" fmla="*/ 2147483647 w 605"/>
                <a:gd name="T71" fmla="*/ 2147483647 h 1056"/>
                <a:gd name="T72" fmla="*/ 2147483647 w 605"/>
                <a:gd name="T73" fmla="*/ 2147483647 h 1056"/>
                <a:gd name="T74" fmla="*/ 2147483647 w 605"/>
                <a:gd name="T75" fmla="*/ 2147483647 h 1056"/>
                <a:gd name="T76" fmla="*/ 2147483647 w 605"/>
                <a:gd name="T77" fmla="*/ 2147483647 h 1056"/>
                <a:gd name="T78" fmla="*/ 2147483647 w 605"/>
                <a:gd name="T79" fmla="*/ 2147483647 h 1056"/>
                <a:gd name="T80" fmla="*/ 2147483647 w 605"/>
                <a:gd name="T81" fmla="*/ 2147483647 h 1056"/>
                <a:gd name="T82" fmla="*/ 2147483647 w 605"/>
                <a:gd name="T83" fmla="*/ 2147483647 h 1056"/>
                <a:gd name="T84" fmla="*/ 2147483647 w 605"/>
                <a:gd name="T85" fmla="*/ 2147483647 h 1056"/>
                <a:gd name="T86" fmla="*/ 2147483647 w 605"/>
                <a:gd name="T87" fmla="*/ 2147483647 h 1056"/>
                <a:gd name="T88" fmla="*/ 2147483647 w 605"/>
                <a:gd name="T89" fmla="*/ 2147483647 h 1056"/>
                <a:gd name="T90" fmla="*/ 2147483647 w 605"/>
                <a:gd name="T91" fmla="*/ 2147483647 h 1056"/>
                <a:gd name="T92" fmla="*/ 2147483647 w 605"/>
                <a:gd name="T93" fmla="*/ 0 h 10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5"/>
                <a:gd name="T142" fmla="*/ 0 h 1056"/>
                <a:gd name="T143" fmla="*/ 605 w 605"/>
                <a:gd name="T144" fmla="*/ 1056 h 105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5" h="1056">
                  <a:moveTo>
                    <a:pt x="451" y="0"/>
                  </a:moveTo>
                  <a:lnTo>
                    <a:pt x="345" y="56"/>
                  </a:lnTo>
                  <a:lnTo>
                    <a:pt x="326" y="97"/>
                  </a:lnTo>
                  <a:lnTo>
                    <a:pt x="300" y="142"/>
                  </a:lnTo>
                  <a:lnTo>
                    <a:pt x="275" y="170"/>
                  </a:lnTo>
                  <a:lnTo>
                    <a:pt x="219" y="151"/>
                  </a:lnTo>
                  <a:lnTo>
                    <a:pt x="160" y="156"/>
                  </a:lnTo>
                  <a:lnTo>
                    <a:pt x="129" y="205"/>
                  </a:lnTo>
                  <a:lnTo>
                    <a:pt x="101" y="253"/>
                  </a:lnTo>
                  <a:lnTo>
                    <a:pt x="157" y="248"/>
                  </a:lnTo>
                  <a:lnTo>
                    <a:pt x="177" y="314"/>
                  </a:lnTo>
                  <a:lnTo>
                    <a:pt x="134" y="322"/>
                  </a:lnTo>
                  <a:lnTo>
                    <a:pt x="129" y="333"/>
                  </a:lnTo>
                  <a:lnTo>
                    <a:pt x="92" y="311"/>
                  </a:lnTo>
                  <a:lnTo>
                    <a:pt x="64" y="314"/>
                  </a:lnTo>
                  <a:lnTo>
                    <a:pt x="39" y="288"/>
                  </a:lnTo>
                  <a:lnTo>
                    <a:pt x="22" y="292"/>
                  </a:lnTo>
                  <a:lnTo>
                    <a:pt x="43" y="339"/>
                  </a:lnTo>
                  <a:lnTo>
                    <a:pt x="43" y="383"/>
                  </a:lnTo>
                  <a:lnTo>
                    <a:pt x="36" y="397"/>
                  </a:lnTo>
                  <a:lnTo>
                    <a:pt x="22" y="394"/>
                  </a:lnTo>
                  <a:lnTo>
                    <a:pt x="22" y="411"/>
                  </a:lnTo>
                  <a:lnTo>
                    <a:pt x="3" y="444"/>
                  </a:lnTo>
                  <a:lnTo>
                    <a:pt x="0" y="480"/>
                  </a:lnTo>
                  <a:lnTo>
                    <a:pt x="85" y="505"/>
                  </a:lnTo>
                  <a:lnTo>
                    <a:pt x="207" y="567"/>
                  </a:lnTo>
                  <a:lnTo>
                    <a:pt x="177" y="581"/>
                  </a:lnTo>
                  <a:lnTo>
                    <a:pt x="197" y="642"/>
                  </a:lnTo>
                  <a:lnTo>
                    <a:pt x="210" y="671"/>
                  </a:lnTo>
                  <a:lnTo>
                    <a:pt x="217" y="666"/>
                  </a:lnTo>
                  <a:lnTo>
                    <a:pt x="275" y="750"/>
                  </a:lnTo>
                  <a:lnTo>
                    <a:pt x="174" y="717"/>
                  </a:lnTo>
                  <a:lnTo>
                    <a:pt x="165" y="734"/>
                  </a:lnTo>
                  <a:lnTo>
                    <a:pt x="221" y="805"/>
                  </a:lnTo>
                  <a:lnTo>
                    <a:pt x="252" y="845"/>
                  </a:lnTo>
                  <a:lnTo>
                    <a:pt x="225" y="853"/>
                  </a:lnTo>
                  <a:lnTo>
                    <a:pt x="270" y="916"/>
                  </a:lnTo>
                  <a:lnTo>
                    <a:pt x="239" y="950"/>
                  </a:lnTo>
                  <a:lnTo>
                    <a:pt x="322" y="1056"/>
                  </a:lnTo>
                  <a:lnTo>
                    <a:pt x="404" y="973"/>
                  </a:lnTo>
                  <a:lnTo>
                    <a:pt x="376" y="923"/>
                  </a:lnTo>
                  <a:lnTo>
                    <a:pt x="342" y="881"/>
                  </a:lnTo>
                  <a:lnTo>
                    <a:pt x="357" y="777"/>
                  </a:lnTo>
                  <a:lnTo>
                    <a:pt x="331" y="758"/>
                  </a:lnTo>
                  <a:lnTo>
                    <a:pt x="373" y="761"/>
                  </a:lnTo>
                  <a:lnTo>
                    <a:pt x="378" y="722"/>
                  </a:lnTo>
                  <a:lnTo>
                    <a:pt x="401" y="725"/>
                  </a:lnTo>
                  <a:lnTo>
                    <a:pt x="441" y="750"/>
                  </a:lnTo>
                  <a:lnTo>
                    <a:pt x="457" y="744"/>
                  </a:lnTo>
                  <a:lnTo>
                    <a:pt x="474" y="708"/>
                  </a:lnTo>
                  <a:lnTo>
                    <a:pt x="479" y="680"/>
                  </a:lnTo>
                  <a:lnTo>
                    <a:pt x="471" y="645"/>
                  </a:lnTo>
                  <a:lnTo>
                    <a:pt x="451" y="628"/>
                  </a:lnTo>
                  <a:lnTo>
                    <a:pt x="451" y="595"/>
                  </a:lnTo>
                  <a:lnTo>
                    <a:pt x="511" y="611"/>
                  </a:lnTo>
                  <a:lnTo>
                    <a:pt x="544" y="611"/>
                  </a:lnTo>
                  <a:lnTo>
                    <a:pt x="572" y="595"/>
                  </a:lnTo>
                  <a:lnTo>
                    <a:pt x="530" y="512"/>
                  </a:lnTo>
                  <a:lnTo>
                    <a:pt x="584" y="495"/>
                  </a:lnTo>
                  <a:lnTo>
                    <a:pt x="605" y="403"/>
                  </a:lnTo>
                  <a:lnTo>
                    <a:pt x="584" y="375"/>
                  </a:lnTo>
                  <a:lnTo>
                    <a:pt x="553" y="387"/>
                  </a:lnTo>
                  <a:lnTo>
                    <a:pt x="553" y="444"/>
                  </a:lnTo>
                  <a:lnTo>
                    <a:pt x="497" y="442"/>
                  </a:lnTo>
                  <a:lnTo>
                    <a:pt x="493" y="408"/>
                  </a:lnTo>
                  <a:lnTo>
                    <a:pt x="438" y="389"/>
                  </a:lnTo>
                  <a:lnTo>
                    <a:pt x="438" y="406"/>
                  </a:lnTo>
                  <a:lnTo>
                    <a:pt x="418" y="406"/>
                  </a:lnTo>
                  <a:lnTo>
                    <a:pt x="415" y="430"/>
                  </a:lnTo>
                  <a:lnTo>
                    <a:pt x="364" y="434"/>
                  </a:lnTo>
                  <a:lnTo>
                    <a:pt x="359" y="347"/>
                  </a:lnTo>
                  <a:lnTo>
                    <a:pt x="373" y="328"/>
                  </a:lnTo>
                  <a:lnTo>
                    <a:pt x="348" y="302"/>
                  </a:lnTo>
                  <a:lnTo>
                    <a:pt x="354" y="292"/>
                  </a:lnTo>
                  <a:lnTo>
                    <a:pt x="336" y="283"/>
                  </a:lnTo>
                  <a:lnTo>
                    <a:pt x="328" y="297"/>
                  </a:lnTo>
                  <a:lnTo>
                    <a:pt x="289" y="302"/>
                  </a:lnTo>
                  <a:lnTo>
                    <a:pt x="270" y="292"/>
                  </a:lnTo>
                  <a:lnTo>
                    <a:pt x="280" y="259"/>
                  </a:lnTo>
                  <a:lnTo>
                    <a:pt x="300" y="286"/>
                  </a:lnTo>
                  <a:lnTo>
                    <a:pt x="326" y="250"/>
                  </a:lnTo>
                  <a:lnTo>
                    <a:pt x="345" y="219"/>
                  </a:lnTo>
                  <a:lnTo>
                    <a:pt x="418" y="255"/>
                  </a:lnTo>
                  <a:lnTo>
                    <a:pt x="406" y="186"/>
                  </a:lnTo>
                  <a:lnTo>
                    <a:pt x="451" y="191"/>
                  </a:lnTo>
                  <a:lnTo>
                    <a:pt x="457" y="231"/>
                  </a:lnTo>
                  <a:lnTo>
                    <a:pt x="460" y="269"/>
                  </a:lnTo>
                  <a:lnTo>
                    <a:pt x="488" y="281"/>
                  </a:lnTo>
                  <a:lnTo>
                    <a:pt x="507" y="186"/>
                  </a:lnTo>
                  <a:lnTo>
                    <a:pt x="499" y="108"/>
                  </a:lnTo>
                  <a:lnTo>
                    <a:pt x="457" y="85"/>
                  </a:lnTo>
                  <a:lnTo>
                    <a:pt x="45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4065588" y="2251075"/>
              <a:ext cx="204787" cy="201613"/>
            </a:xfrm>
            <a:custGeom>
              <a:avLst/>
              <a:gdLst>
                <a:gd name="T0" fmla="*/ 2147483647 w 192"/>
                <a:gd name="T1" fmla="*/ 0 h 266"/>
                <a:gd name="T2" fmla="*/ 2147483647 w 192"/>
                <a:gd name="T3" fmla="*/ 2147483647 h 266"/>
                <a:gd name="T4" fmla="*/ 2147483647 w 192"/>
                <a:gd name="T5" fmla="*/ 2147483647 h 266"/>
                <a:gd name="T6" fmla="*/ 2147483647 w 192"/>
                <a:gd name="T7" fmla="*/ 2147483647 h 266"/>
                <a:gd name="T8" fmla="*/ 2147483647 w 192"/>
                <a:gd name="T9" fmla="*/ 2147483647 h 266"/>
                <a:gd name="T10" fmla="*/ 2147483647 w 192"/>
                <a:gd name="T11" fmla="*/ 2147483647 h 266"/>
                <a:gd name="T12" fmla="*/ 2147483647 w 192"/>
                <a:gd name="T13" fmla="*/ 2147483647 h 266"/>
                <a:gd name="T14" fmla="*/ 2147483647 w 192"/>
                <a:gd name="T15" fmla="*/ 2147483647 h 266"/>
                <a:gd name="T16" fmla="*/ 2147483647 w 192"/>
                <a:gd name="T17" fmla="*/ 2147483647 h 266"/>
                <a:gd name="T18" fmla="*/ 2147483647 w 192"/>
                <a:gd name="T19" fmla="*/ 2147483647 h 266"/>
                <a:gd name="T20" fmla="*/ 2147483647 w 192"/>
                <a:gd name="T21" fmla="*/ 2147483647 h 266"/>
                <a:gd name="T22" fmla="*/ 0 w 192"/>
                <a:gd name="T23" fmla="*/ 2147483647 h 266"/>
                <a:gd name="T24" fmla="*/ 2147483647 w 192"/>
                <a:gd name="T25" fmla="*/ 2147483647 h 266"/>
                <a:gd name="T26" fmla="*/ 2147483647 w 192"/>
                <a:gd name="T27" fmla="*/ 2147483647 h 266"/>
                <a:gd name="T28" fmla="*/ 2147483647 w 192"/>
                <a:gd name="T29" fmla="*/ 2147483647 h 266"/>
                <a:gd name="T30" fmla="*/ 2147483647 w 192"/>
                <a:gd name="T31" fmla="*/ 2147483647 h 266"/>
                <a:gd name="T32" fmla="*/ 2147483647 w 192"/>
                <a:gd name="T33" fmla="*/ 2147483647 h 266"/>
                <a:gd name="T34" fmla="*/ 2147483647 w 192"/>
                <a:gd name="T35" fmla="*/ 2147483647 h 266"/>
                <a:gd name="T36" fmla="*/ 2147483647 w 192"/>
                <a:gd name="T37" fmla="*/ 2147483647 h 266"/>
                <a:gd name="T38" fmla="*/ 2147483647 w 192"/>
                <a:gd name="T39" fmla="*/ 2147483647 h 266"/>
                <a:gd name="T40" fmla="*/ 2147483647 w 192"/>
                <a:gd name="T41" fmla="*/ 2147483647 h 266"/>
                <a:gd name="T42" fmla="*/ 2147483647 w 192"/>
                <a:gd name="T43" fmla="*/ 2147483647 h 266"/>
                <a:gd name="T44" fmla="*/ 2147483647 w 192"/>
                <a:gd name="T45" fmla="*/ 0 h 2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266"/>
                <a:gd name="T71" fmla="*/ 192 w 192"/>
                <a:gd name="T72" fmla="*/ 266 h 2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266">
                  <a:moveTo>
                    <a:pt x="122" y="0"/>
                  </a:moveTo>
                  <a:lnTo>
                    <a:pt x="120" y="11"/>
                  </a:lnTo>
                  <a:lnTo>
                    <a:pt x="106" y="16"/>
                  </a:lnTo>
                  <a:lnTo>
                    <a:pt x="101" y="33"/>
                  </a:lnTo>
                  <a:lnTo>
                    <a:pt x="112" y="38"/>
                  </a:lnTo>
                  <a:lnTo>
                    <a:pt x="98" y="118"/>
                  </a:lnTo>
                  <a:lnTo>
                    <a:pt x="58" y="163"/>
                  </a:lnTo>
                  <a:lnTo>
                    <a:pt x="35" y="163"/>
                  </a:lnTo>
                  <a:lnTo>
                    <a:pt x="19" y="174"/>
                  </a:lnTo>
                  <a:lnTo>
                    <a:pt x="28" y="202"/>
                  </a:lnTo>
                  <a:lnTo>
                    <a:pt x="2" y="233"/>
                  </a:lnTo>
                  <a:lnTo>
                    <a:pt x="0" y="266"/>
                  </a:lnTo>
                  <a:lnTo>
                    <a:pt x="56" y="266"/>
                  </a:lnTo>
                  <a:lnTo>
                    <a:pt x="56" y="229"/>
                  </a:lnTo>
                  <a:lnTo>
                    <a:pt x="92" y="188"/>
                  </a:lnTo>
                  <a:lnTo>
                    <a:pt x="112" y="177"/>
                  </a:lnTo>
                  <a:lnTo>
                    <a:pt x="129" y="111"/>
                  </a:lnTo>
                  <a:lnTo>
                    <a:pt x="192" y="52"/>
                  </a:lnTo>
                  <a:lnTo>
                    <a:pt x="181" y="26"/>
                  </a:lnTo>
                  <a:lnTo>
                    <a:pt x="159" y="49"/>
                  </a:lnTo>
                  <a:lnTo>
                    <a:pt x="157" y="33"/>
                  </a:lnTo>
                  <a:lnTo>
                    <a:pt x="157" y="1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4065588" y="2251075"/>
              <a:ext cx="204787" cy="201613"/>
            </a:xfrm>
            <a:custGeom>
              <a:avLst/>
              <a:gdLst>
                <a:gd name="T0" fmla="*/ 2147483647 w 192"/>
                <a:gd name="T1" fmla="*/ 0 h 266"/>
                <a:gd name="T2" fmla="*/ 2147483647 w 192"/>
                <a:gd name="T3" fmla="*/ 2147483647 h 266"/>
                <a:gd name="T4" fmla="*/ 2147483647 w 192"/>
                <a:gd name="T5" fmla="*/ 2147483647 h 266"/>
                <a:gd name="T6" fmla="*/ 2147483647 w 192"/>
                <a:gd name="T7" fmla="*/ 2147483647 h 266"/>
                <a:gd name="T8" fmla="*/ 2147483647 w 192"/>
                <a:gd name="T9" fmla="*/ 2147483647 h 266"/>
                <a:gd name="T10" fmla="*/ 2147483647 w 192"/>
                <a:gd name="T11" fmla="*/ 2147483647 h 266"/>
                <a:gd name="T12" fmla="*/ 2147483647 w 192"/>
                <a:gd name="T13" fmla="*/ 2147483647 h 266"/>
                <a:gd name="T14" fmla="*/ 2147483647 w 192"/>
                <a:gd name="T15" fmla="*/ 2147483647 h 266"/>
                <a:gd name="T16" fmla="*/ 2147483647 w 192"/>
                <a:gd name="T17" fmla="*/ 2147483647 h 266"/>
                <a:gd name="T18" fmla="*/ 2147483647 w 192"/>
                <a:gd name="T19" fmla="*/ 2147483647 h 266"/>
                <a:gd name="T20" fmla="*/ 2147483647 w 192"/>
                <a:gd name="T21" fmla="*/ 2147483647 h 266"/>
                <a:gd name="T22" fmla="*/ 0 w 192"/>
                <a:gd name="T23" fmla="*/ 2147483647 h 266"/>
                <a:gd name="T24" fmla="*/ 2147483647 w 192"/>
                <a:gd name="T25" fmla="*/ 2147483647 h 266"/>
                <a:gd name="T26" fmla="*/ 2147483647 w 192"/>
                <a:gd name="T27" fmla="*/ 2147483647 h 266"/>
                <a:gd name="T28" fmla="*/ 2147483647 w 192"/>
                <a:gd name="T29" fmla="*/ 2147483647 h 266"/>
                <a:gd name="T30" fmla="*/ 2147483647 w 192"/>
                <a:gd name="T31" fmla="*/ 2147483647 h 266"/>
                <a:gd name="T32" fmla="*/ 2147483647 w 192"/>
                <a:gd name="T33" fmla="*/ 2147483647 h 266"/>
                <a:gd name="T34" fmla="*/ 2147483647 w 192"/>
                <a:gd name="T35" fmla="*/ 2147483647 h 266"/>
                <a:gd name="T36" fmla="*/ 2147483647 w 192"/>
                <a:gd name="T37" fmla="*/ 2147483647 h 266"/>
                <a:gd name="T38" fmla="*/ 2147483647 w 192"/>
                <a:gd name="T39" fmla="*/ 2147483647 h 266"/>
                <a:gd name="T40" fmla="*/ 2147483647 w 192"/>
                <a:gd name="T41" fmla="*/ 2147483647 h 266"/>
                <a:gd name="T42" fmla="*/ 2147483647 w 192"/>
                <a:gd name="T43" fmla="*/ 2147483647 h 266"/>
                <a:gd name="T44" fmla="*/ 2147483647 w 192"/>
                <a:gd name="T45" fmla="*/ 2147483647 h 266"/>
                <a:gd name="T46" fmla="*/ 2147483647 w 192"/>
                <a:gd name="T47" fmla="*/ 0 h 2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266"/>
                <a:gd name="T74" fmla="*/ 192 w 192"/>
                <a:gd name="T75" fmla="*/ 266 h 2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266">
                  <a:moveTo>
                    <a:pt x="122" y="0"/>
                  </a:moveTo>
                  <a:lnTo>
                    <a:pt x="120" y="11"/>
                  </a:lnTo>
                  <a:lnTo>
                    <a:pt x="106" y="16"/>
                  </a:lnTo>
                  <a:lnTo>
                    <a:pt x="101" y="33"/>
                  </a:lnTo>
                  <a:lnTo>
                    <a:pt x="112" y="38"/>
                  </a:lnTo>
                  <a:lnTo>
                    <a:pt x="98" y="118"/>
                  </a:lnTo>
                  <a:lnTo>
                    <a:pt x="58" y="163"/>
                  </a:lnTo>
                  <a:lnTo>
                    <a:pt x="35" y="163"/>
                  </a:lnTo>
                  <a:lnTo>
                    <a:pt x="19" y="174"/>
                  </a:lnTo>
                  <a:lnTo>
                    <a:pt x="28" y="202"/>
                  </a:lnTo>
                  <a:lnTo>
                    <a:pt x="2" y="233"/>
                  </a:lnTo>
                  <a:lnTo>
                    <a:pt x="0" y="266"/>
                  </a:lnTo>
                  <a:lnTo>
                    <a:pt x="56" y="266"/>
                  </a:lnTo>
                  <a:lnTo>
                    <a:pt x="56" y="229"/>
                  </a:lnTo>
                  <a:lnTo>
                    <a:pt x="92" y="188"/>
                  </a:lnTo>
                  <a:lnTo>
                    <a:pt x="112" y="177"/>
                  </a:lnTo>
                  <a:lnTo>
                    <a:pt x="129" y="111"/>
                  </a:lnTo>
                  <a:lnTo>
                    <a:pt x="192" y="52"/>
                  </a:lnTo>
                  <a:lnTo>
                    <a:pt x="181" y="26"/>
                  </a:lnTo>
                  <a:lnTo>
                    <a:pt x="159" y="49"/>
                  </a:lnTo>
                  <a:lnTo>
                    <a:pt x="157" y="33"/>
                  </a:lnTo>
                  <a:lnTo>
                    <a:pt x="157" y="19"/>
                  </a:lnTo>
                  <a:lnTo>
                    <a:pt x="12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3892550" y="2033588"/>
              <a:ext cx="319088" cy="454025"/>
            </a:xfrm>
            <a:custGeom>
              <a:avLst/>
              <a:gdLst>
                <a:gd name="T0" fmla="*/ 2147483647 w 300"/>
                <a:gd name="T1" fmla="*/ 0 h 603"/>
                <a:gd name="T2" fmla="*/ 2147483647 w 300"/>
                <a:gd name="T3" fmla="*/ 2147483647 h 603"/>
                <a:gd name="T4" fmla="*/ 2147483647 w 300"/>
                <a:gd name="T5" fmla="*/ 2147483647 h 603"/>
                <a:gd name="T6" fmla="*/ 2147483647 w 300"/>
                <a:gd name="T7" fmla="*/ 2147483647 h 603"/>
                <a:gd name="T8" fmla="*/ 2147483647 w 300"/>
                <a:gd name="T9" fmla="*/ 2147483647 h 603"/>
                <a:gd name="T10" fmla="*/ 2147483647 w 300"/>
                <a:gd name="T11" fmla="*/ 2147483647 h 603"/>
                <a:gd name="T12" fmla="*/ 2147483647 w 300"/>
                <a:gd name="T13" fmla="*/ 2147483647 h 603"/>
                <a:gd name="T14" fmla="*/ 2147483647 w 300"/>
                <a:gd name="T15" fmla="*/ 2147483647 h 603"/>
                <a:gd name="T16" fmla="*/ 2147483647 w 300"/>
                <a:gd name="T17" fmla="*/ 2147483647 h 603"/>
                <a:gd name="T18" fmla="*/ 2147483647 w 300"/>
                <a:gd name="T19" fmla="*/ 2147483647 h 603"/>
                <a:gd name="T20" fmla="*/ 0 w 300"/>
                <a:gd name="T21" fmla="*/ 2147483647 h 603"/>
                <a:gd name="T22" fmla="*/ 2147483647 w 300"/>
                <a:gd name="T23" fmla="*/ 2147483647 h 603"/>
                <a:gd name="T24" fmla="*/ 2147483647 w 300"/>
                <a:gd name="T25" fmla="*/ 2147483647 h 603"/>
                <a:gd name="T26" fmla="*/ 2147483647 w 300"/>
                <a:gd name="T27" fmla="*/ 2147483647 h 603"/>
                <a:gd name="T28" fmla="*/ 2147483647 w 300"/>
                <a:gd name="T29" fmla="*/ 2147483647 h 603"/>
                <a:gd name="T30" fmla="*/ 2147483647 w 300"/>
                <a:gd name="T31" fmla="*/ 2147483647 h 603"/>
                <a:gd name="T32" fmla="*/ 2147483647 w 300"/>
                <a:gd name="T33" fmla="*/ 2147483647 h 603"/>
                <a:gd name="T34" fmla="*/ 2147483647 w 300"/>
                <a:gd name="T35" fmla="*/ 2147483647 h 603"/>
                <a:gd name="T36" fmla="*/ 2147483647 w 300"/>
                <a:gd name="T37" fmla="*/ 2147483647 h 603"/>
                <a:gd name="T38" fmla="*/ 2147483647 w 300"/>
                <a:gd name="T39" fmla="*/ 2147483647 h 603"/>
                <a:gd name="T40" fmla="*/ 2147483647 w 300"/>
                <a:gd name="T41" fmla="*/ 2147483647 h 603"/>
                <a:gd name="T42" fmla="*/ 2147483647 w 300"/>
                <a:gd name="T43" fmla="*/ 2147483647 h 603"/>
                <a:gd name="T44" fmla="*/ 2147483647 w 300"/>
                <a:gd name="T45" fmla="*/ 2147483647 h 603"/>
                <a:gd name="T46" fmla="*/ 2147483647 w 300"/>
                <a:gd name="T47" fmla="*/ 2147483647 h 603"/>
                <a:gd name="T48" fmla="*/ 2147483647 w 300"/>
                <a:gd name="T49" fmla="*/ 2147483647 h 603"/>
                <a:gd name="T50" fmla="*/ 2147483647 w 300"/>
                <a:gd name="T51" fmla="*/ 2147483647 h 603"/>
                <a:gd name="T52" fmla="*/ 2147483647 w 300"/>
                <a:gd name="T53" fmla="*/ 2147483647 h 603"/>
                <a:gd name="T54" fmla="*/ 2147483647 w 300"/>
                <a:gd name="T55" fmla="*/ 2147483647 h 603"/>
                <a:gd name="T56" fmla="*/ 2147483647 w 300"/>
                <a:gd name="T57" fmla="*/ 0 h 60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0"/>
                <a:gd name="T88" fmla="*/ 0 h 603"/>
                <a:gd name="T89" fmla="*/ 300 w 300"/>
                <a:gd name="T90" fmla="*/ 603 h 60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0" h="603">
                  <a:moveTo>
                    <a:pt x="196" y="0"/>
                  </a:moveTo>
                  <a:lnTo>
                    <a:pt x="188" y="33"/>
                  </a:lnTo>
                  <a:lnTo>
                    <a:pt x="185" y="91"/>
                  </a:lnTo>
                  <a:lnTo>
                    <a:pt x="154" y="180"/>
                  </a:lnTo>
                  <a:lnTo>
                    <a:pt x="101" y="268"/>
                  </a:lnTo>
                  <a:lnTo>
                    <a:pt x="115" y="277"/>
                  </a:lnTo>
                  <a:lnTo>
                    <a:pt x="37" y="391"/>
                  </a:lnTo>
                  <a:lnTo>
                    <a:pt x="20" y="393"/>
                  </a:lnTo>
                  <a:lnTo>
                    <a:pt x="14" y="405"/>
                  </a:lnTo>
                  <a:lnTo>
                    <a:pt x="42" y="444"/>
                  </a:lnTo>
                  <a:lnTo>
                    <a:pt x="0" y="516"/>
                  </a:lnTo>
                  <a:lnTo>
                    <a:pt x="32" y="603"/>
                  </a:lnTo>
                  <a:lnTo>
                    <a:pt x="91" y="572"/>
                  </a:lnTo>
                  <a:lnTo>
                    <a:pt x="101" y="555"/>
                  </a:lnTo>
                  <a:lnTo>
                    <a:pt x="140" y="504"/>
                  </a:lnTo>
                  <a:lnTo>
                    <a:pt x="143" y="435"/>
                  </a:lnTo>
                  <a:lnTo>
                    <a:pt x="189" y="322"/>
                  </a:lnTo>
                  <a:lnTo>
                    <a:pt x="175" y="322"/>
                  </a:lnTo>
                  <a:lnTo>
                    <a:pt x="177" y="286"/>
                  </a:lnTo>
                  <a:lnTo>
                    <a:pt x="189" y="291"/>
                  </a:lnTo>
                  <a:lnTo>
                    <a:pt x="191" y="246"/>
                  </a:lnTo>
                  <a:lnTo>
                    <a:pt x="264" y="211"/>
                  </a:lnTo>
                  <a:lnTo>
                    <a:pt x="272" y="140"/>
                  </a:lnTo>
                  <a:lnTo>
                    <a:pt x="300" y="102"/>
                  </a:lnTo>
                  <a:lnTo>
                    <a:pt x="281" y="91"/>
                  </a:lnTo>
                  <a:lnTo>
                    <a:pt x="244" y="116"/>
                  </a:lnTo>
                  <a:lnTo>
                    <a:pt x="211" y="107"/>
                  </a:lnTo>
                  <a:lnTo>
                    <a:pt x="230" y="13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3892550" y="2033588"/>
              <a:ext cx="319088" cy="454025"/>
            </a:xfrm>
            <a:custGeom>
              <a:avLst/>
              <a:gdLst>
                <a:gd name="T0" fmla="*/ 2147483647 w 300"/>
                <a:gd name="T1" fmla="*/ 0 h 603"/>
                <a:gd name="T2" fmla="*/ 2147483647 w 300"/>
                <a:gd name="T3" fmla="*/ 2147483647 h 603"/>
                <a:gd name="T4" fmla="*/ 2147483647 w 300"/>
                <a:gd name="T5" fmla="*/ 2147483647 h 603"/>
                <a:gd name="T6" fmla="*/ 2147483647 w 300"/>
                <a:gd name="T7" fmla="*/ 2147483647 h 603"/>
                <a:gd name="T8" fmla="*/ 2147483647 w 300"/>
                <a:gd name="T9" fmla="*/ 2147483647 h 603"/>
                <a:gd name="T10" fmla="*/ 2147483647 w 300"/>
                <a:gd name="T11" fmla="*/ 2147483647 h 603"/>
                <a:gd name="T12" fmla="*/ 2147483647 w 300"/>
                <a:gd name="T13" fmla="*/ 2147483647 h 603"/>
                <a:gd name="T14" fmla="*/ 2147483647 w 300"/>
                <a:gd name="T15" fmla="*/ 2147483647 h 603"/>
                <a:gd name="T16" fmla="*/ 2147483647 w 300"/>
                <a:gd name="T17" fmla="*/ 2147483647 h 603"/>
                <a:gd name="T18" fmla="*/ 2147483647 w 300"/>
                <a:gd name="T19" fmla="*/ 2147483647 h 603"/>
                <a:gd name="T20" fmla="*/ 0 w 300"/>
                <a:gd name="T21" fmla="*/ 2147483647 h 603"/>
                <a:gd name="T22" fmla="*/ 2147483647 w 300"/>
                <a:gd name="T23" fmla="*/ 2147483647 h 603"/>
                <a:gd name="T24" fmla="*/ 2147483647 w 300"/>
                <a:gd name="T25" fmla="*/ 2147483647 h 603"/>
                <a:gd name="T26" fmla="*/ 2147483647 w 300"/>
                <a:gd name="T27" fmla="*/ 2147483647 h 603"/>
                <a:gd name="T28" fmla="*/ 2147483647 w 300"/>
                <a:gd name="T29" fmla="*/ 2147483647 h 603"/>
                <a:gd name="T30" fmla="*/ 2147483647 w 300"/>
                <a:gd name="T31" fmla="*/ 2147483647 h 603"/>
                <a:gd name="T32" fmla="*/ 2147483647 w 300"/>
                <a:gd name="T33" fmla="*/ 2147483647 h 603"/>
                <a:gd name="T34" fmla="*/ 2147483647 w 300"/>
                <a:gd name="T35" fmla="*/ 2147483647 h 603"/>
                <a:gd name="T36" fmla="*/ 2147483647 w 300"/>
                <a:gd name="T37" fmla="*/ 2147483647 h 603"/>
                <a:gd name="T38" fmla="*/ 2147483647 w 300"/>
                <a:gd name="T39" fmla="*/ 2147483647 h 603"/>
                <a:gd name="T40" fmla="*/ 2147483647 w 300"/>
                <a:gd name="T41" fmla="*/ 2147483647 h 603"/>
                <a:gd name="T42" fmla="*/ 2147483647 w 300"/>
                <a:gd name="T43" fmla="*/ 2147483647 h 603"/>
                <a:gd name="T44" fmla="*/ 2147483647 w 300"/>
                <a:gd name="T45" fmla="*/ 2147483647 h 603"/>
                <a:gd name="T46" fmla="*/ 2147483647 w 300"/>
                <a:gd name="T47" fmla="*/ 2147483647 h 603"/>
                <a:gd name="T48" fmla="*/ 2147483647 w 300"/>
                <a:gd name="T49" fmla="*/ 2147483647 h 603"/>
                <a:gd name="T50" fmla="*/ 2147483647 w 300"/>
                <a:gd name="T51" fmla="*/ 2147483647 h 603"/>
                <a:gd name="T52" fmla="*/ 2147483647 w 300"/>
                <a:gd name="T53" fmla="*/ 2147483647 h 603"/>
                <a:gd name="T54" fmla="*/ 2147483647 w 300"/>
                <a:gd name="T55" fmla="*/ 2147483647 h 603"/>
                <a:gd name="T56" fmla="*/ 2147483647 w 300"/>
                <a:gd name="T57" fmla="*/ 0 h 60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0"/>
                <a:gd name="T88" fmla="*/ 0 h 603"/>
                <a:gd name="T89" fmla="*/ 300 w 300"/>
                <a:gd name="T90" fmla="*/ 603 h 60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0" h="603">
                  <a:moveTo>
                    <a:pt x="196" y="0"/>
                  </a:moveTo>
                  <a:lnTo>
                    <a:pt x="188" y="33"/>
                  </a:lnTo>
                  <a:lnTo>
                    <a:pt x="185" y="91"/>
                  </a:lnTo>
                  <a:lnTo>
                    <a:pt x="154" y="180"/>
                  </a:lnTo>
                  <a:lnTo>
                    <a:pt x="101" y="268"/>
                  </a:lnTo>
                  <a:lnTo>
                    <a:pt x="115" y="277"/>
                  </a:lnTo>
                  <a:lnTo>
                    <a:pt x="37" y="391"/>
                  </a:lnTo>
                  <a:lnTo>
                    <a:pt x="20" y="393"/>
                  </a:lnTo>
                  <a:lnTo>
                    <a:pt x="14" y="405"/>
                  </a:lnTo>
                  <a:lnTo>
                    <a:pt x="42" y="444"/>
                  </a:lnTo>
                  <a:lnTo>
                    <a:pt x="0" y="516"/>
                  </a:lnTo>
                  <a:lnTo>
                    <a:pt x="32" y="603"/>
                  </a:lnTo>
                  <a:lnTo>
                    <a:pt x="91" y="572"/>
                  </a:lnTo>
                  <a:lnTo>
                    <a:pt x="101" y="555"/>
                  </a:lnTo>
                  <a:lnTo>
                    <a:pt x="140" y="504"/>
                  </a:lnTo>
                  <a:lnTo>
                    <a:pt x="143" y="435"/>
                  </a:lnTo>
                  <a:lnTo>
                    <a:pt x="189" y="322"/>
                  </a:lnTo>
                  <a:lnTo>
                    <a:pt x="175" y="322"/>
                  </a:lnTo>
                  <a:lnTo>
                    <a:pt x="177" y="286"/>
                  </a:lnTo>
                  <a:lnTo>
                    <a:pt x="189" y="291"/>
                  </a:lnTo>
                  <a:lnTo>
                    <a:pt x="191" y="246"/>
                  </a:lnTo>
                  <a:lnTo>
                    <a:pt x="264" y="211"/>
                  </a:lnTo>
                  <a:lnTo>
                    <a:pt x="272" y="140"/>
                  </a:lnTo>
                  <a:lnTo>
                    <a:pt x="300" y="102"/>
                  </a:lnTo>
                  <a:lnTo>
                    <a:pt x="281" y="91"/>
                  </a:lnTo>
                  <a:lnTo>
                    <a:pt x="244" y="116"/>
                  </a:lnTo>
                  <a:lnTo>
                    <a:pt x="211" y="107"/>
                  </a:lnTo>
                  <a:lnTo>
                    <a:pt x="230" y="13"/>
                  </a:lnTo>
                  <a:lnTo>
                    <a:pt x="196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59" name="Line 53"/>
            <p:cNvSpPr>
              <a:spLocks noChangeShapeType="1"/>
            </p:cNvSpPr>
            <p:nvPr/>
          </p:nvSpPr>
          <p:spPr bwMode="auto">
            <a:xfrm>
              <a:off x="4014788" y="2220913"/>
              <a:ext cx="69850" cy="26987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3938588" y="2289175"/>
              <a:ext cx="134937" cy="79375"/>
            </a:xfrm>
            <a:custGeom>
              <a:avLst/>
              <a:gdLst>
                <a:gd name="T0" fmla="*/ 2147483647 w 129"/>
                <a:gd name="T1" fmla="*/ 2147483647 h 106"/>
                <a:gd name="T2" fmla="*/ 2147483647 w 129"/>
                <a:gd name="T3" fmla="*/ 0 h 106"/>
                <a:gd name="T4" fmla="*/ 2147483647 w 129"/>
                <a:gd name="T5" fmla="*/ 2147483647 h 106"/>
                <a:gd name="T6" fmla="*/ 2147483647 w 129"/>
                <a:gd name="T7" fmla="*/ 2147483647 h 106"/>
                <a:gd name="T8" fmla="*/ 0 w 129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106"/>
                <a:gd name="T17" fmla="*/ 129 w 129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106">
                  <a:moveTo>
                    <a:pt x="129" y="26"/>
                  </a:moveTo>
                  <a:lnTo>
                    <a:pt x="93" y="0"/>
                  </a:lnTo>
                  <a:lnTo>
                    <a:pt x="40" y="78"/>
                  </a:lnTo>
                  <a:lnTo>
                    <a:pt x="20" y="64"/>
                  </a:lnTo>
                  <a:lnTo>
                    <a:pt x="0" y="106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4113213" y="2373313"/>
              <a:ext cx="50800" cy="34925"/>
            </a:xfrm>
            <a:custGeom>
              <a:avLst/>
              <a:gdLst>
                <a:gd name="T0" fmla="*/ 2147483647 w 48"/>
                <a:gd name="T1" fmla="*/ 0 h 42"/>
                <a:gd name="T2" fmla="*/ 0 w 48"/>
                <a:gd name="T3" fmla="*/ 2147483647 h 42"/>
                <a:gd name="T4" fmla="*/ 2147483647 w 48"/>
                <a:gd name="T5" fmla="*/ 2147483647 h 42"/>
                <a:gd name="T6" fmla="*/ 2147483647 w 48"/>
                <a:gd name="T7" fmla="*/ 2147483647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2"/>
                <a:gd name="T14" fmla="*/ 48 w 48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2">
                  <a:moveTo>
                    <a:pt x="14" y="0"/>
                  </a:moveTo>
                  <a:lnTo>
                    <a:pt x="0" y="28"/>
                  </a:lnTo>
                  <a:lnTo>
                    <a:pt x="3" y="42"/>
                  </a:lnTo>
                  <a:lnTo>
                    <a:pt x="48" y="25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2" name="Line 56"/>
            <p:cNvSpPr>
              <a:spLocks noChangeShapeType="1"/>
            </p:cNvSpPr>
            <p:nvPr/>
          </p:nvSpPr>
          <p:spPr bwMode="auto">
            <a:xfrm flipV="1">
              <a:off x="4262438" y="2076450"/>
              <a:ext cx="50800" cy="1588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4324350" y="1847850"/>
              <a:ext cx="77788" cy="71438"/>
            </a:xfrm>
            <a:custGeom>
              <a:avLst/>
              <a:gdLst>
                <a:gd name="T0" fmla="*/ 0 w 78"/>
                <a:gd name="T1" fmla="*/ 0 h 95"/>
                <a:gd name="T2" fmla="*/ 2147483647 w 78"/>
                <a:gd name="T3" fmla="*/ 2147483647 h 95"/>
                <a:gd name="T4" fmla="*/ 2147483647 w 78"/>
                <a:gd name="T5" fmla="*/ 2147483647 h 95"/>
                <a:gd name="T6" fmla="*/ 2147483647 w 78"/>
                <a:gd name="T7" fmla="*/ 2147483647 h 95"/>
                <a:gd name="T8" fmla="*/ 2147483647 w 78"/>
                <a:gd name="T9" fmla="*/ 2147483647 h 95"/>
                <a:gd name="T10" fmla="*/ 2147483647 w 78"/>
                <a:gd name="T11" fmla="*/ 2147483647 h 95"/>
                <a:gd name="T12" fmla="*/ 2147483647 w 78"/>
                <a:gd name="T13" fmla="*/ 2147483647 h 95"/>
                <a:gd name="T14" fmla="*/ 2147483647 w 78"/>
                <a:gd name="T15" fmla="*/ 2147483647 h 95"/>
                <a:gd name="T16" fmla="*/ 2147483647 w 78"/>
                <a:gd name="T17" fmla="*/ 2147483647 h 95"/>
                <a:gd name="T18" fmla="*/ 2147483647 w 78"/>
                <a:gd name="T19" fmla="*/ 2147483647 h 95"/>
                <a:gd name="T20" fmla="*/ 2147483647 w 78"/>
                <a:gd name="T21" fmla="*/ 2147483647 h 95"/>
                <a:gd name="T22" fmla="*/ 0 w 78"/>
                <a:gd name="T23" fmla="*/ 0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"/>
                <a:gd name="T37" fmla="*/ 0 h 95"/>
                <a:gd name="T38" fmla="*/ 78 w 78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" h="95">
                  <a:moveTo>
                    <a:pt x="0" y="0"/>
                  </a:moveTo>
                  <a:lnTo>
                    <a:pt x="3" y="3"/>
                  </a:lnTo>
                  <a:lnTo>
                    <a:pt x="3" y="14"/>
                  </a:lnTo>
                  <a:lnTo>
                    <a:pt x="3" y="50"/>
                  </a:lnTo>
                  <a:lnTo>
                    <a:pt x="3" y="78"/>
                  </a:lnTo>
                  <a:lnTo>
                    <a:pt x="45" y="95"/>
                  </a:lnTo>
                  <a:lnTo>
                    <a:pt x="52" y="81"/>
                  </a:lnTo>
                  <a:lnTo>
                    <a:pt x="73" y="81"/>
                  </a:lnTo>
                  <a:lnTo>
                    <a:pt x="78" y="39"/>
                  </a:lnTo>
                  <a:lnTo>
                    <a:pt x="64" y="22"/>
                  </a:lnTo>
                  <a:lnTo>
                    <a:pt x="3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4324350" y="1847850"/>
              <a:ext cx="77788" cy="71438"/>
            </a:xfrm>
            <a:custGeom>
              <a:avLst/>
              <a:gdLst>
                <a:gd name="T0" fmla="*/ 0 w 78"/>
                <a:gd name="T1" fmla="*/ 0 h 95"/>
                <a:gd name="T2" fmla="*/ 2147483647 w 78"/>
                <a:gd name="T3" fmla="*/ 2147483647 h 95"/>
                <a:gd name="T4" fmla="*/ 2147483647 w 78"/>
                <a:gd name="T5" fmla="*/ 2147483647 h 95"/>
                <a:gd name="T6" fmla="*/ 2147483647 w 78"/>
                <a:gd name="T7" fmla="*/ 2147483647 h 95"/>
                <a:gd name="T8" fmla="*/ 2147483647 w 78"/>
                <a:gd name="T9" fmla="*/ 2147483647 h 95"/>
                <a:gd name="T10" fmla="*/ 2147483647 w 78"/>
                <a:gd name="T11" fmla="*/ 2147483647 h 95"/>
                <a:gd name="T12" fmla="*/ 2147483647 w 78"/>
                <a:gd name="T13" fmla="*/ 2147483647 h 95"/>
                <a:gd name="T14" fmla="*/ 2147483647 w 78"/>
                <a:gd name="T15" fmla="*/ 2147483647 h 95"/>
                <a:gd name="T16" fmla="*/ 2147483647 w 78"/>
                <a:gd name="T17" fmla="*/ 2147483647 h 95"/>
                <a:gd name="T18" fmla="*/ 2147483647 w 78"/>
                <a:gd name="T19" fmla="*/ 2147483647 h 95"/>
                <a:gd name="T20" fmla="*/ 2147483647 w 78"/>
                <a:gd name="T21" fmla="*/ 2147483647 h 95"/>
                <a:gd name="T22" fmla="*/ 0 w 78"/>
                <a:gd name="T23" fmla="*/ 0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"/>
                <a:gd name="T37" fmla="*/ 0 h 95"/>
                <a:gd name="T38" fmla="*/ 78 w 78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" h="95">
                  <a:moveTo>
                    <a:pt x="0" y="0"/>
                  </a:moveTo>
                  <a:lnTo>
                    <a:pt x="3" y="3"/>
                  </a:lnTo>
                  <a:lnTo>
                    <a:pt x="3" y="14"/>
                  </a:lnTo>
                  <a:lnTo>
                    <a:pt x="3" y="50"/>
                  </a:lnTo>
                  <a:lnTo>
                    <a:pt x="3" y="78"/>
                  </a:lnTo>
                  <a:lnTo>
                    <a:pt x="45" y="95"/>
                  </a:lnTo>
                  <a:lnTo>
                    <a:pt x="52" y="81"/>
                  </a:lnTo>
                  <a:lnTo>
                    <a:pt x="73" y="81"/>
                  </a:lnTo>
                  <a:lnTo>
                    <a:pt x="78" y="39"/>
                  </a:lnTo>
                  <a:lnTo>
                    <a:pt x="64" y="22"/>
                  </a:lnTo>
                  <a:lnTo>
                    <a:pt x="31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4543425" y="1955800"/>
              <a:ext cx="12700" cy="57150"/>
            </a:xfrm>
            <a:custGeom>
              <a:avLst/>
              <a:gdLst>
                <a:gd name="T0" fmla="*/ 2147483647 w 12"/>
                <a:gd name="T1" fmla="*/ 0 h 75"/>
                <a:gd name="T2" fmla="*/ 0 w 12"/>
                <a:gd name="T3" fmla="*/ 2147483647 h 75"/>
                <a:gd name="T4" fmla="*/ 2147483647 w 12"/>
                <a:gd name="T5" fmla="*/ 2147483647 h 75"/>
                <a:gd name="T6" fmla="*/ 2147483647 w 12"/>
                <a:gd name="T7" fmla="*/ 2147483647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5"/>
                <a:gd name="T14" fmla="*/ 12 w 12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5">
                  <a:moveTo>
                    <a:pt x="7" y="0"/>
                  </a:moveTo>
                  <a:lnTo>
                    <a:pt x="0" y="21"/>
                  </a:lnTo>
                  <a:lnTo>
                    <a:pt x="12" y="44"/>
                  </a:lnTo>
                  <a:lnTo>
                    <a:pt x="7" y="75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 flipH="1">
              <a:off x="4676775" y="2033588"/>
              <a:ext cx="20638" cy="4445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5033963" y="2027238"/>
              <a:ext cx="38100" cy="57150"/>
            </a:xfrm>
            <a:custGeom>
              <a:avLst/>
              <a:gdLst>
                <a:gd name="T0" fmla="*/ 2147483647 w 35"/>
                <a:gd name="T1" fmla="*/ 0 h 77"/>
                <a:gd name="T2" fmla="*/ 2147483647 w 35"/>
                <a:gd name="T3" fmla="*/ 2147483647 h 77"/>
                <a:gd name="T4" fmla="*/ 0 w 35"/>
                <a:gd name="T5" fmla="*/ 2147483647 h 77"/>
                <a:gd name="T6" fmla="*/ 2147483647 w 35"/>
                <a:gd name="T7" fmla="*/ 2147483647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7"/>
                <a:gd name="T14" fmla="*/ 35 w 3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7">
                  <a:moveTo>
                    <a:pt x="35" y="0"/>
                  </a:moveTo>
                  <a:lnTo>
                    <a:pt x="28" y="11"/>
                  </a:lnTo>
                  <a:lnTo>
                    <a:pt x="0" y="23"/>
                  </a:lnTo>
                  <a:lnTo>
                    <a:pt x="5" y="7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68" name="Line 62"/>
            <p:cNvSpPr>
              <a:spLocks noChangeShapeType="1"/>
            </p:cNvSpPr>
            <p:nvPr/>
          </p:nvSpPr>
          <p:spPr bwMode="auto">
            <a:xfrm>
              <a:off x="5095875" y="2006600"/>
              <a:ext cx="26988" cy="39688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5114925" y="1993900"/>
              <a:ext cx="84138" cy="12700"/>
            </a:xfrm>
            <a:custGeom>
              <a:avLst/>
              <a:gdLst>
                <a:gd name="T0" fmla="*/ 0 w 83"/>
                <a:gd name="T1" fmla="*/ 2147483647 h 15"/>
                <a:gd name="T2" fmla="*/ 2147483647 w 83"/>
                <a:gd name="T3" fmla="*/ 2147483647 h 15"/>
                <a:gd name="T4" fmla="*/ 2147483647 w 83"/>
                <a:gd name="T5" fmla="*/ 2147483647 h 15"/>
                <a:gd name="T6" fmla="*/ 2147483647 w 83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15"/>
                <a:gd name="T14" fmla="*/ 83 w 8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15">
                  <a:moveTo>
                    <a:pt x="0" y="9"/>
                  </a:moveTo>
                  <a:lnTo>
                    <a:pt x="23" y="7"/>
                  </a:lnTo>
                  <a:lnTo>
                    <a:pt x="37" y="15"/>
                  </a:lnTo>
                  <a:lnTo>
                    <a:pt x="83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70" name="Line 64"/>
            <p:cNvSpPr>
              <a:spLocks noChangeShapeType="1"/>
            </p:cNvSpPr>
            <p:nvPr/>
          </p:nvSpPr>
          <p:spPr bwMode="auto">
            <a:xfrm>
              <a:off x="5153025" y="2006600"/>
              <a:ext cx="7938" cy="1905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71" name="Line 65"/>
            <p:cNvSpPr>
              <a:spLocks noChangeShapeType="1"/>
            </p:cNvSpPr>
            <p:nvPr/>
          </p:nvSpPr>
          <p:spPr bwMode="auto">
            <a:xfrm>
              <a:off x="5183188" y="1997075"/>
              <a:ext cx="15875" cy="28575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72" name="Line 66"/>
            <p:cNvSpPr>
              <a:spLocks noChangeShapeType="1"/>
            </p:cNvSpPr>
            <p:nvPr/>
          </p:nvSpPr>
          <p:spPr bwMode="auto">
            <a:xfrm>
              <a:off x="5692775" y="1866900"/>
              <a:ext cx="79375" cy="103188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73" name="Line 67"/>
            <p:cNvSpPr>
              <a:spLocks noChangeShapeType="1"/>
            </p:cNvSpPr>
            <p:nvPr/>
          </p:nvSpPr>
          <p:spPr bwMode="auto">
            <a:xfrm flipV="1">
              <a:off x="5795963" y="1966913"/>
              <a:ext cx="57150" cy="635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74" name="Line 68"/>
            <p:cNvSpPr>
              <a:spLocks noChangeShapeType="1"/>
            </p:cNvSpPr>
            <p:nvPr/>
          </p:nvSpPr>
          <p:spPr bwMode="auto">
            <a:xfrm flipH="1" flipV="1">
              <a:off x="5635625" y="1979613"/>
              <a:ext cx="47625" cy="14287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5611813" y="1949450"/>
              <a:ext cx="33337" cy="76200"/>
            </a:xfrm>
            <a:custGeom>
              <a:avLst/>
              <a:gdLst>
                <a:gd name="T0" fmla="*/ 0 w 35"/>
                <a:gd name="T1" fmla="*/ 2147483647 h 101"/>
                <a:gd name="T2" fmla="*/ 2147483647 w 35"/>
                <a:gd name="T3" fmla="*/ 0 h 101"/>
                <a:gd name="T4" fmla="*/ 2147483647 w 35"/>
                <a:gd name="T5" fmla="*/ 2147483647 h 101"/>
                <a:gd name="T6" fmla="*/ 2147483647 w 35"/>
                <a:gd name="T7" fmla="*/ 2147483647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01"/>
                <a:gd name="T14" fmla="*/ 35 w 35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01">
                  <a:moveTo>
                    <a:pt x="0" y="4"/>
                  </a:moveTo>
                  <a:lnTo>
                    <a:pt x="26" y="0"/>
                  </a:lnTo>
                  <a:lnTo>
                    <a:pt x="35" y="23"/>
                  </a:lnTo>
                  <a:lnTo>
                    <a:pt x="3" y="101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5538788" y="2046288"/>
              <a:ext cx="68262" cy="207962"/>
            </a:xfrm>
            <a:custGeom>
              <a:avLst/>
              <a:gdLst>
                <a:gd name="T0" fmla="*/ 2147483647 w 64"/>
                <a:gd name="T1" fmla="*/ 0 h 277"/>
                <a:gd name="T2" fmla="*/ 2147483647 w 64"/>
                <a:gd name="T3" fmla="*/ 2147483647 h 277"/>
                <a:gd name="T4" fmla="*/ 2147483647 w 64"/>
                <a:gd name="T5" fmla="*/ 2147483647 h 277"/>
                <a:gd name="T6" fmla="*/ 2147483647 w 64"/>
                <a:gd name="T7" fmla="*/ 2147483647 h 277"/>
                <a:gd name="T8" fmla="*/ 2147483647 w 64"/>
                <a:gd name="T9" fmla="*/ 2147483647 h 277"/>
                <a:gd name="T10" fmla="*/ 2147483647 w 64"/>
                <a:gd name="T11" fmla="*/ 2147483647 h 277"/>
                <a:gd name="T12" fmla="*/ 0 w 64"/>
                <a:gd name="T13" fmla="*/ 2147483647 h 2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77"/>
                <a:gd name="T23" fmla="*/ 64 w 64"/>
                <a:gd name="T24" fmla="*/ 277 h 2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77">
                  <a:moveTo>
                    <a:pt x="64" y="0"/>
                  </a:moveTo>
                  <a:lnTo>
                    <a:pt x="44" y="30"/>
                  </a:lnTo>
                  <a:lnTo>
                    <a:pt x="48" y="85"/>
                  </a:lnTo>
                  <a:lnTo>
                    <a:pt x="34" y="74"/>
                  </a:lnTo>
                  <a:lnTo>
                    <a:pt x="41" y="121"/>
                  </a:lnTo>
                  <a:lnTo>
                    <a:pt x="20" y="175"/>
                  </a:lnTo>
                  <a:lnTo>
                    <a:pt x="0" y="27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5486400" y="1944688"/>
              <a:ext cx="77788" cy="74612"/>
            </a:xfrm>
            <a:custGeom>
              <a:avLst/>
              <a:gdLst>
                <a:gd name="T0" fmla="*/ 0 w 75"/>
                <a:gd name="T1" fmla="*/ 2147483647 h 100"/>
                <a:gd name="T2" fmla="*/ 2147483647 w 75"/>
                <a:gd name="T3" fmla="*/ 2147483647 h 100"/>
                <a:gd name="T4" fmla="*/ 2147483647 w 75"/>
                <a:gd name="T5" fmla="*/ 2147483647 h 100"/>
                <a:gd name="T6" fmla="*/ 2147483647 w 75"/>
                <a:gd name="T7" fmla="*/ 2147483647 h 100"/>
                <a:gd name="T8" fmla="*/ 2147483647 w 7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00"/>
                <a:gd name="T17" fmla="*/ 75 w 75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00">
                  <a:moveTo>
                    <a:pt x="0" y="100"/>
                  </a:moveTo>
                  <a:lnTo>
                    <a:pt x="11" y="86"/>
                  </a:lnTo>
                  <a:lnTo>
                    <a:pt x="28" y="97"/>
                  </a:lnTo>
                  <a:lnTo>
                    <a:pt x="75" y="52"/>
                  </a:lnTo>
                  <a:lnTo>
                    <a:pt x="70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5465763" y="1944688"/>
              <a:ext cx="61912" cy="28575"/>
            </a:xfrm>
            <a:custGeom>
              <a:avLst/>
              <a:gdLst>
                <a:gd name="T0" fmla="*/ 0 w 62"/>
                <a:gd name="T1" fmla="*/ 2147483647 h 38"/>
                <a:gd name="T2" fmla="*/ 2147483647 w 62"/>
                <a:gd name="T3" fmla="*/ 2147483647 h 38"/>
                <a:gd name="T4" fmla="*/ 2147483647 w 62"/>
                <a:gd name="T5" fmla="*/ 0 h 38"/>
                <a:gd name="T6" fmla="*/ 0 60000 65536"/>
                <a:gd name="T7" fmla="*/ 0 60000 65536"/>
                <a:gd name="T8" fmla="*/ 0 60000 65536"/>
                <a:gd name="T9" fmla="*/ 0 w 62"/>
                <a:gd name="T10" fmla="*/ 0 h 38"/>
                <a:gd name="T11" fmla="*/ 62 w 62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38">
                  <a:moveTo>
                    <a:pt x="0" y="36"/>
                  </a:moveTo>
                  <a:lnTo>
                    <a:pt x="18" y="38"/>
                  </a:lnTo>
                  <a:lnTo>
                    <a:pt x="6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5486400" y="1973263"/>
              <a:ext cx="36513" cy="42862"/>
            </a:xfrm>
            <a:custGeom>
              <a:avLst/>
              <a:gdLst>
                <a:gd name="T0" fmla="*/ 0 w 36"/>
                <a:gd name="T1" fmla="*/ 0 h 57"/>
                <a:gd name="T2" fmla="*/ 2147483647 w 36"/>
                <a:gd name="T3" fmla="*/ 0 h 57"/>
                <a:gd name="T4" fmla="*/ 2147483647 w 36"/>
                <a:gd name="T5" fmla="*/ 2147483647 h 57"/>
                <a:gd name="T6" fmla="*/ 0 60000 65536"/>
                <a:gd name="T7" fmla="*/ 0 60000 65536"/>
                <a:gd name="T8" fmla="*/ 0 60000 65536"/>
                <a:gd name="T9" fmla="*/ 0 w 36"/>
                <a:gd name="T10" fmla="*/ 0 h 57"/>
                <a:gd name="T11" fmla="*/ 36 w 36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57">
                  <a:moveTo>
                    <a:pt x="0" y="0"/>
                  </a:moveTo>
                  <a:lnTo>
                    <a:pt x="14" y="0"/>
                  </a:lnTo>
                  <a:lnTo>
                    <a:pt x="36" y="5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5454650" y="1973263"/>
              <a:ext cx="31750" cy="42862"/>
            </a:xfrm>
            <a:custGeom>
              <a:avLst/>
              <a:gdLst>
                <a:gd name="T0" fmla="*/ 0 w 29"/>
                <a:gd name="T1" fmla="*/ 2147483647 h 58"/>
                <a:gd name="T2" fmla="*/ 2147483647 w 29"/>
                <a:gd name="T3" fmla="*/ 2147483647 h 58"/>
                <a:gd name="T4" fmla="*/ 2147483647 w 29"/>
                <a:gd name="T5" fmla="*/ 0 h 58"/>
                <a:gd name="T6" fmla="*/ 0 60000 65536"/>
                <a:gd name="T7" fmla="*/ 0 60000 65536"/>
                <a:gd name="T8" fmla="*/ 0 60000 65536"/>
                <a:gd name="T9" fmla="*/ 0 w 29"/>
                <a:gd name="T10" fmla="*/ 0 h 58"/>
                <a:gd name="T11" fmla="*/ 29 w 29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8">
                  <a:moveTo>
                    <a:pt x="0" y="58"/>
                  </a:moveTo>
                  <a:lnTo>
                    <a:pt x="12" y="35"/>
                  </a:lnTo>
                  <a:lnTo>
                    <a:pt x="29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5518150" y="2012950"/>
              <a:ext cx="66675" cy="50800"/>
            </a:xfrm>
            <a:custGeom>
              <a:avLst/>
              <a:gdLst>
                <a:gd name="T0" fmla="*/ 0 w 68"/>
                <a:gd name="T1" fmla="*/ 0 h 69"/>
                <a:gd name="T2" fmla="*/ 2147483647 w 68"/>
                <a:gd name="T3" fmla="*/ 2147483647 h 69"/>
                <a:gd name="T4" fmla="*/ 2147483647 w 68"/>
                <a:gd name="T5" fmla="*/ 2147483647 h 69"/>
                <a:gd name="T6" fmla="*/ 0 60000 65536"/>
                <a:gd name="T7" fmla="*/ 0 60000 65536"/>
                <a:gd name="T8" fmla="*/ 0 60000 65536"/>
                <a:gd name="T9" fmla="*/ 0 w 68"/>
                <a:gd name="T10" fmla="*/ 0 h 69"/>
                <a:gd name="T11" fmla="*/ 68 w 68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" h="69">
                  <a:moveTo>
                    <a:pt x="0" y="0"/>
                  </a:moveTo>
                  <a:lnTo>
                    <a:pt x="17" y="24"/>
                  </a:lnTo>
                  <a:lnTo>
                    <a:pt x="68" y="69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>
              <a:off x="5568950" y="1982788"/>
              <a:ext cx="60325" cy="17462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5443538" y="2076450"/>
              <a:ext cx="11112" cy="74613"/>
            </a:xfrm>
            <a:custGeom>
              <a:avLst/>
              <a:gdLst>
                <a:gd name="T0" fmla="*/ 2147483647 w 14"/>
                <a:gd name="T1" fmla="*/ 0 h 97"/>
                <a:gd name="T2" fmla="*/ 0 w 14"/>
                <a:gd name="T3" fmla="*/ 2147483647 h 97"/>
                <a:gd name="T4" fmla="*/ 2147483647 w 14"/>
                <a:gd name="T5" fmla="*/ 2147483647 h 97"/>
                <a:gd name="T6" fmla="*/ 0 60000 65536"/>
                <a:gd name="T7" fmla="*/ 0 60000 65536"/>
                <a:gd name="T8" fmla="*/ 0 60000 65536"/>
                <a:gd name="T9" fmla="*/ 0 w 14"/>
                <a:gd name="T10" fmla="*/ 0 h 97"/>
                <a:gd name="T11" fmla="*/ 14 w 14"/>
                <a:gd name="T12" fmla="*/ 97 h 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97">
                  <a:moveTo>
                    <a:pt x="7" y="0"/>
                  </a:moveTo>
                  <a:lnTo>
                    <a:pt x="0" y="30"/>
                  </a:lnTo>
                  <a:lnTo>
                    <a:pt x="14" y="9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5362575" y="2097088"/>
              <a:ext cx="217488" cy="66675"/>
            </a:xfrm>
            <a:custGeom>
              <a:avLst/>
              <a:gdLst>
                <a:gd name="T0" fmla="*/ 0 w 206"/>
                <a:gd name="T1" fmla="*/ 2147483647 h 88"/>
                <a:gd name="T2" fmla="*/ 2147483647 w 206"/>
                <a:gd name="T3" fmla="*/ 2147483647 h 88"/>
                <a:gd name="T4" fmla="*/ 2147483647 w 206"/>
                <a:gd name="T5" fmla="*/ 2147483647 h 88"/>
                <a:gd name="T6" fmla="*/ 2147483647 w 206"/>
                <a:gd name="T7" fmla="*/ 2147483647 h 88"/>
                <a:gd name="T8" fmla="*/ 2147483647 w 206"/>
                <a:gd name="T9" fmla="*/ 2147483647 h 88"/>
                <a:gd name="T10" fmla="*/ 2147483647 w 206"/>
                <a:gd name="T11" fmla="*/ 2147483647 h 88"/>
                <a:gd name="T12" fmla="*/ 2147483647 w 206"/>
                <a:gd name="T13" fmla="*/ 0 h 88"/>
                <a:gd name="T14" fmla="*/ 2147483647 w 206"/>
                <a:gd name="T15" fmla="*/ 0 h 88"/>
                <a:gd name="T16" fmla="*/ 2147483647 w 206"/>
                <a:gd name="T17" fmla="*/ 2147483647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6"/>
                <a:gd name="T28" fmla="*/ 0 h 88"/>
                <a:gd name="T29" fmla="*/ 206 w 206"/>
                <a:gd name="T30" fmla="*/ 88 h 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6" h="88">
                  <a:moveTo>
                    <a:pt x="0" y="28"/>
                  </a:moveTo>
                  <a:lnTo>
                    <a:pt x="82" y="88"/>
                  </a:lnTo>
                  <a:lnTo>
                    <a:pt x="89" y="66"/>
                  </a:lnTo>
                  <a:lnTo>
                    <a:pt x="108" y="78"/>
                  </a:lnTo>
                  <a:lnTo>
                    <a:pt x="125" y="31"/>
                  </a:lnTo>
                  <a:lnTo>
                    <a:pt x="136" y="36"/>
                  </a:lnTo>
                  <a:lnTo>
                    <a:pt x="145" y="0"/>
                  </a:lnTo>
                  <a:lnTo>
                    <a:pt x="159" y="0"/>
                  </a:lnTo>
                  <a:lnTo>
                    <a:pt x="206" y="5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584825" y="2054225"/>
              <a:ext cx="111125" cy="58738"/>
            </a:xfrm>
            <a:custGeom>
              <a:avLst/>
              <a:gdLst>
                <a:gd name="T0" fmla="*/ 2147483647 w 103"/>
                <a:gd name="T1" fmla="*/ 0 h 75"/>
                <a:gd name="T2" fmla="*/ 2147483647 w 103"/>
                <a:gd name="T3" fmla="*/ 2147483647 h 75"/>
                <a:gd name="T4" fmla="*/ 2147483647 w 103"/>
                <a:gd name="T5" fmla="*/ 2147483647 h 75"/>
                <a:gd name="T6" fmla="*/ 0 w 103"/>
                <a:gd name="T7" fmla="*/ 2147483647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75"/>
                <a:gd name="T14" fmla="*/ 103 w 103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75">
                  <a:moveTo>
                    <a:pt x="35" y="0"/>
                  </a:moveTo>
                  <a:lnTo>
                    <a:pt x="64" y="14"/>
                  </a:lnTo>
                  <a:lnTo>
                    <a:pt x="103" y="53"/>
                  </a:lnTo>
                  <a:lnTo>
                    <a:pt x="0" y="75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5559425" y="2181225"/>
              <a:ext cx="196850" cy="100013"/>
            </a:xfrm>
            <a:custGeom>
              <a:avLst/>
              <a:gdLst>
                <a:gd name="T0" fmla="*/ 0 w 185"/>
                <a:gd name="T1" fmla="*/ 0 h 133"/>
                <a:gd name="T2" fmla="*/ 2147483647 w 185"/>
                <a:gd name="T3" fmla="*/ 2147483647 h 133"/>
                <a:gd name="T4" fmla="*/ 2147483647 w 185"/>
                <a:gd name="T5" fmla="*/ 2147483647 h 133"/>
                <a:gd name="T6" fmla="*/ 0 60000 65536"/>
                <a:gd name="T7" fmla="*/ 0 60000 65536"/>
                <a:gd name="T8" fmla="*/ 0 60000 65536"/>
                <a:gd name="T9" fmla="*/ 0 w 185"/>
                <a:gd name="T10" fmla="*/ 0 h 133"/>
                <a:gd name="T11" fmla="*/ 185 w 185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" h="133">
                  <a:moveTo>
                    <a:pt x="0" y="0"/>
                  </a:moveTo>
                  <a:lnTo>
                    <a:pt x="84" y="55"/>
                  </a:lnTo>
                  <a:lnTo>
                    <a:pt x="185" y="133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5649913" y="2154238"/>
              <a:ext cx="58737" cy="66675"/>
            </a:xfrm>
            <a:custGeom>
              <a:avLst/>
              <a:gdLst>
                <a:gd name="T0" fmla="*/ 2147483647 w 57"/>
                <a:gd name="T1" fmla="*/ 0 h 88"/>
                <a:gd name="T2" fmla="*/ 2147483647 w 57"/>
                <a:gd name="T3" fmla="*/ 2147483647 h 88"/>
                <a:gd name="T4" fmla="*/ 2147483647 w 57"/>
                <a:gd name="T5" fmla="*/ 2147483647 h 88"/>
                <a:gd name="T6" fmla="*/ 0 w 57"/>
                <a:gd name="T7" fmla="*/ 2147483647 h 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88"/>
                <a:gd name="T14" fmla="*/ 57 w 57"/>
                <a:gd name="T15" fmla="*/ 88 h 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88">
                  <a:moveTo>
                    <a:pt x="51" y="0"/>
                  </a:moveTo>
                  <a:lnTo>
                    <a:pt x="57" y="66"/>
                  </a:lnTo>
                  <a:lnTo>
                    <a:pt x="17" y="52"/>
                  </a:lnTo>
                  <a:lnTo>
                    <a:pt x="0" y="8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5695950" y="2214563"/>
              <a:ext cx="182563" cy="153987"/>
            </a:xfrm>
            <a:custGeom>
              <a:avLst/>
              <a:gdLst>
                <a:gd name="T0" fmla="*/ 2147483647 w 173"/>
                <a:gd name="T1" fmla="*/ 0 h 205"/>
                <a:gd name="T2" fmla="*/ 2147483647 w 173"/>
                <a:gd name="T3" fmla="*/ 2147483647 h 205"/>
                <a:gd name="T4" fmla="*/ 2147483647 w 173"/>
                <a:gd name="T5" fmla="*/ 2147483647 h 205"/>
                <a:gd name="T6" fmla="*/ 2147483647 w 173"/>
                <a:gd name="T7" fmla="*/ 2147483647 h 205"/>
                <a:gd name="T8" fmla="*/ 2147483647 w 173"/>
                <a:gd name="T9" fmla="*/ 2147483647 h 205"/>
                <a:gd name="T10" fmla="*/ 2147483647 w 173"/>
                <a:gd name="T11" fmla="*/ 2147483647 h 205"/>
                <a:gd name="T12" fmla="*/ 2147483647 w 173"/>
                <a:gd name="T13" fmla="*/ 2147483647 h 205"/>
                <a:gd name="T14" fmla="*/ 0 w 173"/>
                <a:gd name="T15" fmla="*/ 2147483647 h 2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3"/>
                <a:gd name="T25" fmla="*/ 0 h 205"/>
                <a:gd name="T26" fmla="*/ 173 w 173"/>
                <a:gd name="T27" fmla="*/ 205 h 2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3" h="205">
                  <a:moveTo>
                    <a:pt x="173" y="0"/>
                  </a:moveTo>
                  <a:lnTo>
                    <a:pt x="52" y="30"/>
                  </a:lnTo>
                  <a:lnTo>
                    <a:pt x="81" y="60"/>
                  </a:lnTo>
                  <a:lnTo>
                    <a:pt x="30" y="124"/>
                  </a:lnTo>
                  <a:lnTo>
                    <a:pt x="44" y="147"/>
                  </a:lnTo>
                  <a:lnTo>
                    <a:pt x="39" y="189"/>
                  </a:lnTo>
                  <a:lnTo>
                    <a:pt x="21" y="171"/>
                  </a:lnTo>
                  <a:lnTo>
                    <a:pt x="0" y="205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89" name="Line 83"/>
            <p:cNvSpPr>
              <a:spLocks noChangeShapeType="1"/>
            </p:cNvSpPr>
            <p:nvPr/>
          </p:nvSpPr>
          <p:spPr bwMode="auto">
            <a:xfrm flipV="1">
              <a:off x="5708650" y="2187575"/>
              <a:ext cx="69850" cy="1588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5772150" y="2133600"/>
              <a:ext cx="71438" cy="87313"/>
            </a:xfrm>
            <a:custGeom>
              <a:avLst/>
              <a:gdLst>
                <a:gd name="T0" fmla="*/ 2147483647 w 65"/>
                <a:gd name="T1" fmla="*/ 0 h 113"/>
                <a:gd name="T2" fmla="*/ 2147483647 w 65"/>
                <a:gd name="T3" fmla="*/ 2147483647 h 113"/>
                <a:gd name="T4" fmla="*/ 2147483647 w 65"/>
                <a:gd name="T5" fmla="*/ 2147483647 h 113"/>
                <a:gd name="T6" fmla="*/ 2147483647 w 65"/>
                <a:gd name="T7" fmla="*/ 2147483647 h 113"/>
                <a:gd name="T8" fmla="*/ 2147483647 w 65"/>
                <a:gd name="T9" fmla="*/ 2147483647 h 113"/>
                <a:gd name="T10" fmla="*/ 0 w 65"/>
                <a:gd name="T11" fmla="*/ 2147483647 h 113"/>
                <a:gd name="T12" fmla="*/ 2147483647 w 65"/>
                <a:gd name="T13" fmla="*/ 2147483647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13"/>
                <a:gd name="T23" fmla="*/ 65 w 65"/>
                <a:gd name="T24" fmla="*/ 113 h 1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13">
                  <a:moveTo>
                    <a:pt x="5" y="0"/>
                  </a:moveTo>
                  <a:lnTo>
                    <a:pt x="5" y="36"/>
                  </a:lnTo>
                  <a:lnTo>
                    <a:pt x="25" y="36"/>
                  </a:lnTo>
                  <a:lnTo>
                    <a:pt x="25" y="55"/>
                  </a:lnTo>
                  <a:lnTo>
                    <a:pt x="4" y="55"/>
                  </a:lnTo>
                  <a:lnTo>
                    <a:pt x="0" y="83"/>
                  </a:lnTo>
                  <a:lnTo>
                    <a:pt x="65" y="113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5751513" y="2286000"/>
              <a:ext cx="60325" cy="90488"/>
            </a:xfrm>
            <a:custGeom>
              <a:avLst/>
              <a:gdLst>
                <a:gd name="T0" fmla="*/ 0 w 56"/>
                <a:gd name="T1" fmla="*/ 0 h 121"/>
                <a:gd name="T2" fmla="*/ 2147483647 w 56"/>
                <a:gd name="T3" fmla="*/ 2147483647 h 121"/>
                <a:gd name="T4" fmla="*/ 2147483647 w 56"/>
                <a:gd name="T5" fmla="*/ 2147483647 h 121"/>
                <a:gd name="T6" fmla="*/ 2147483647 w 56"/>
                <a:gd name="T7" fmla="*/ 2147483647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21"/>
                <a:gd name="T14" fmla="*/ 56 w 56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21">
                  <a:moveTo>
                    <a:pt x="0" y="0"/>
                  </a:moveTo>
                  <a:lnTo>
                    <a:pt x="56" y="89"/>
                  </a:lnTo>
                  <a:lnTo>
                    <a:pt x="46" y="120"/>
                  </a:lnTo>
                  <a:lnTo>
                    <a:pt x="51" y="121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5546725" y="2311400"/>
              <a:ext cx="149225" cy="85725"/>
            </a:xfrm>
            <a:custGeom>
              <a:avLst/>
              <a:gdLst>
                <a:gd name="T0" fmla="*/ 0 w 141"/>
                <a:gd name="T1" fmla="*/ 2147483647 h 114"/>
                <a:gd name="T2" fmla="*/ 2147483647 w 141"/>
                <a:gd name="T3" fmla="*/ 0 h 114"/>
                <a:gd name="T4" fmla="*/ 2147483647 w 141"/>
                <a:gd name="T5" fmla="*/ 2147483647 h 114"/>
                <a:gd name="T6" fmla="*/ 2147483647 w 141"/>
                <a:gd name="T7" fmla="*/ 2147483647 h 114"/>
                <a:gd name="T8" fmla="*/ 2147483647 w 141"/>
                <a:gd name="T9" fmla="*/ 2147483647 h 114"/>
                <a:gd name="T10" fmla="*/ 2147483647 w 141"/>
                <a:gd name="T11" fmla="*/ 2147483647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114"/>
                <a:gd name="T20" fmla="*/ 141 w 141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114">
                  <a:moveTo>
                    <a:pt x="0" y="25"/>
                  </a:moveTo>
                  <a:lnTo>
                    <a:pt x="96" y="0"/>
                  </a:lnTo>
                  <a:lnTo>
                    <a:pt x="141" y="75"/>
                  </a:lnTo>
                  <a:lnTo>
                    <a:pt x="112" y="111"/>
                  </a:lnTo>
                  <a:lnTo>
                    <a:pt x="84" y="94"/>
                  </a:lnTo>
                  <a:lnTo>
                    <a:pt x="61" y="114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3363913" y="2424113"/>
              <a:ext cx="147637" cy="106362"/>
            </a:xfrm>
            <a:custGeom>
              <a:avLst/>
              <a:gdLst>
                <a:gd name="T0" fmla="*/ 2147483647 w 140"/>
                <a:gd name="T1" fmla="*/ 0 h 138"/>
                <a:gd name="T2" fmla="*/ 0 w 140"/>
                <a:gd name="T3" fmla="*/ 2147483647 h 138"/>
                <a:gd name="T4" fmla="*/ 2147483647 w 140"/>
                <a:gd name="T5" fmla="*/ 2147483647 h 138"/>
                <a:gd name="T6" fmla="*/ 2147483647 w 140"/>
                <a:gd name="T7" fmla="*/ 2147483647 h 138"/>
                <a:gd name="T8" fmla="*/ 2147483647 w 140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38"/>
                <a:gd name="T17" fmla="*/ 140 w 14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38">
                  <a:moveTo>
                    <a:pt x="121" y="0"/>
                  </a:moveTo>
                  <a:lnTo>
                    <a:pt x="0" y="55"/>
                  </a:lnTo>
                  <a:lnTo>
                    <a:pt x="35" y="138"/>
                  </a:lnTo>
                  <a:lnTo>
                    <a:pt x="140" y="88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4" name="Freeform 88"/>
            <p:cNvSpPr>
              <a:spLocks/>
            </p:cNvSpPr>
            <p:nvPr/>
          </p:nvSpPr>
          <p:spPr bwMode="auto">
            <a:xfrm>
              <a:off x="3363913" y="2424113"/>
              <a:ext cx="147637" cy="106362"/>
            </a:xfrm>
            <a:custGeom>
              <a:avLst/>
              <a:gdLst>
                <a:gd name="T0" fmla="*/ 2147483647 w 140"/>
                <a:gd name="T1" fmla="*/ 0 h 138"/>
                <a:gd name="T2" fmla="*/ 0 w 140"/>
                <a:gd name="T3" fmla="*/ 2147483647 h 138"/>
                <a:gd name="T4" fmla="*/ 2147483647 w 140"/>
                <a:gd name="T5" fmla="*/ 2147483647 h 138"/>
                <a:gd name="T6" fmla="*/ 2147483647 w 140"/>
                <a:gd name="T7" fmla="*/ 2147483647 h 138"/>
                <a:gd name="T8" fmla="*/ 2147483647 w 140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38"/>
                <a:gd name="T17" fmla="*/ 140 w 14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38">
                  <a:moveTo>
                    <a:pt x="121" y="0"/>
                  </a:moveTo>
                  <a:lnTo>
                    <a:pt x="0" y="55"/>
                  </a:lnTo>
                  <a:lnTo>
                    <a:pt x="35" y="138"/>
                  </a:lnTo>
                  <a:lnTo>
                    <a:pt x="140" y="88"/>
                  </a:lnTo>
                  <a:lnTo>
                    <a:pt x="12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3319463" y="2295525"/>
              <a:ext cx="320675" cy="117475"/>
            </a:xfrm>
            <a:custGeom>
              <a:avLst/>
              <a:gdLst>
                <a:gd name="T0" fmla="*/ 2147483647 w 303"/>
                <a:gd name="T1" fmla="*/ 0 h 156"/>
                <a:gd name="T2" fmla="*/ 2147483647 w 303"/>
                <a:gd name="T3" fmla="*/ 2147483647 h 156"/>
                <a:gd name="T4" fmla="*/ 2147483647 w 303"/>
                <a:gd name="T5" fmla="*/ 2147483647 h 156"/>
                <a:gd name="T6" fmla="*/ 2147483647 w 303"/>
                <a:gd name="T7" fmla="*/ 2147483647 h 156"/>
                <a:gd name="T8" fmla="*/ 2147483647 w 303"/>
                <a:gd name="T9" fmla="*/ 2147483647 h 156"/>
                <a:gd name="T10" fmla="*/ 2147483647 w 303"/>
                <a:gd name="T11" fmla="*/ 2147483647 h 156"/>
                <a:gd name="T12" fmla="*/ 2147483647 w 303"/>
                <a:gd name="T13" fmla="*/ 2147483647 h 156"/>
                <a:gd name="T14" fmla="*/ 0 w 303"/>
                <a:gd name="T15" fmla="*/ 2147483647 h 156"/>
                <a:gd name="T16" fmla="*/ 2147483647 w 303"/>
                <a:gd name="T17" fmla="*/ 2147483647 h 156"/>
                <a:gd name="T18" fmla="*/ 2147483647 w 303"/>
                <a:gd name="T19" fmla="*/ 2147483647 h 156"/>
                <a:gd name="T20" fmla="*/ 2147483647 w 303"/>
                <a:gd name="T21" fmla="*/ 2147483647 h 156"/>
                <a:gd name="T22" fmla="*/ 2147483647 w 303"/>
                <a:gd name="T23" fmla="*/ 2147483647 h 156"/>
                <a:gd name="T24" fmla="*/ 2147483647 w 303"/>
                <a:gd name="T25" fmla="*/ 2147483647 h 156"/>
                <a:gd name="T26" fmla="*/ 2147483647 w 303"/>
                <a:gd name="T27" fmla="*/ 0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3"/>
                <a:gd name="T43" fmla="*/ 0 h 156"/>
                <a:gd name="T44" fmla="*/ 303 w 303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3" h="156">
                  <a:moveTo>
                    <a:pt x="282" y="0"/>
                  </a:moveTo>
                  <a:lnTo>
                    <a:pt x="167" y="38"/>
                  </a:lnTo>
                  <a:lnTo>
                    <a:pt x="144" y="27"/>
                  </a:lnTo>
                  <a:lnTo>
                    <a:pt x="128" y="43"/>
                  </a:lnTo>
                  <a:lnTo>
                    <a:pt x="121" y="15"/>
                  </a:lnTo>
                  <a:lnTo>
                    <a:pt x="96" y="43"/>
                  </a:lnTo>
                  <a:lnTo>
                    <a:pt x="14" y="41"/>
                  </a:lnTo>
                  <a:lnTo>
                    <a:pt x="0" y="66"/>
                  </a:lnTo>
                  <a:lnTo>
                    <a:pt x="37" y="150"/>
                  </a:lnTo>
                  <a:lnTo>
                    <a:pt x="101" y="130"/>
                  </a:lnTo>
                  <a:lnTo>
                    <a:pt x="147" y="156"/>
                  </a:lnTo>
                  <a:lnTo>
                    <a:pt x="217" y="136"/>
                  </a:lnTo>
                  <a:lnTo>
                    <a:pt x="303" y="70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3319463" y="2295525"/>
              <a:ext cx="320675" cy="117475"/>
            </a:xfrm>
            <a:custGeom>
              <a:avLst/>
              <a:gdLst>
                <a:gd name="T0" fmla="*/ 2147483647 w 303"/>
                <a:gd name="T1" fmla="*/ 0 h 156"/>
                <a:gd name="T2" fmla="*/ 2147483647 w 303"/>
                <a:gd name="T3" fmla="*/ 2147483647 h 156"/>
                <a:gd name="T4" fmla="*/ 2147483647 w 303"/>
                <a:gd name="T5" fmla="*/ 2147483647 h 156"/>
                <a:gd name="T6" fmla="*/ 2147483647 w 303"/>
                <a:gd name="T7" fmla="*/ 2147483647 h 156"/>
                <a:gd name="T8" fmla="*/ 2147483647 w 303"/>
                <a:gd name="T9" fmla="*/ 2147483647 h 156"/>
                <a:gd name="T10" fmla="*/ 2147483647 w 303"/>
                <a:gd name="T11" fmla="*/ 2147483647 h 156"/>
                <a:gd name="T12" fmla="*/ 2147483647 w 303"/>
                <a:gd name="T13" fmla="*/ 2147483647 h 156"/>
                <a:gd name="T14" fmla="*/ 2147483647 w 303"/>
                <a:gd name="T15" fmla="*/ 2147483647 h 156"/>
                <a:gd name="T16" fmla="*/ 0 w 303"/>
                <a:gd name="T17" fmla="*/ 2147483647 h 156"/>
                <a:gd name="T18" fmla="*/ 2147483647 w 303"/>
                <a:gd name="T19" fmla="*/ 2147483647 h 156"/>
                <a:gd name="T20" fmla="*/ 2147483647 w 303"/>
                <a:gd name="T21" fmla="*/ 2147483647 h 156"/>
                <a:gd name="T22" fmla="*/ 2147483647 w 303"/>
                <a:gd name="T23" fmla="*/ 2147483647 h 156"/>
                <a:gd name="T24" fmla="*/ 2147483647 w 303"/>
                <a:gd name="T25" fmla="*/ 2147483647 h 156"/>
                <a:gd name="T26" fmla="*/ 2147483647 w 303"/>
                <a:gd name="T27" fmla="*/ 2147483647 h 156"/>
                <a:gd name="T28" fmla="*/ 2147483647 w 303"/>
                <a:gd name="T29" fmla="*/ 0 h 1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3"/>
                <a:gd name="T46" fmla="*/ 0 h 156"/>
                <a:gd name="T47" fmla="*/ 303 w 303"/>
                <a:gd name="T48" fmla="*/ 156 h 1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3" h="156">
                  <a:moveTo>
                    <a:pt x="282" y="0"/>
                  </a:moveTo>
                  <a:lnTo>
                    <a:pt x="167" y="38"/>
                  </a:lnTo>
                  <a:lnTo>
                    <a:pt x="144" y="27"/>
                  </a:lnTo>
                  <a:lnTo>
                    <a:pt x="128" y="43"/>
                  </a:lnTo>
                  <a:lnTo>
                    <a:pt x="121" y="15"/>
                  </a:lnTo>
                  <a:lnTo>
                    <a:pt x="96" y="43"/>
                  </a:lnTo>
                  <a:lnTo>
                    <a:pt x="14" y="41"/>
                  </a:lnTo>
                  <a:lnTo>
                    <a:pt x="0" y="66"/>
                  </a:lnTo>
                  <a:lnTo>
                    <a:pt x="37" y="150"/>
                  </a:lnTo>
                  <a:lnTo>
                    <a:pt x="101" y="130"/>
                  </a:lnTo>
                  <a:lnTo>
                    <a:pt x="147" y="156"/>
                  </a:lnTo>
                  <a:lnTo>
                    <a:pt x="217" y="136"/>
                  </a:lnTo>
                  <a:lnTo>
                    <a:pt x="303" y="70"/>
                  </a:lnTo>
                  <a:lnTo>
                    <a:pt x="28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3486150" y="2305050"/>
              <a:ext cx="379413" cy="268288"/>
            </a:xfrm>
            <a:custGeom>
              <a:avLst/>
              <a:gdLst>
                <a:gd name="T0" fmla="*/ 2147483647 w 357"/>
                <a:gd name="T1" fmla="*/ 2147483647 h 358"/>
                <a:gd name="T2" fmla="*/ 2147483647 w 357"/>
                <a:gd name="T3" fmla="*/ 2147483647 h 358"/>
                <a:gd name="T4" fmla="*/ 2147483647 w 357"/>
                <a:gd name="T5" fmla="*/ 2147483647 h 358"/>
                <a:gd name="T6" fmla="*/ 0 w 357"/>
                <a:gd name="T7" fmla="*/ 2147483647 h 358"/>
                <a:gd name="T8" fmla="*/ 2147483647 w 357"/>
                <a:gd name="T9" fmla="*/ 2147483647 h 358"/>
                <a:gd name="T10" fmla="*/ 2147483647 w 357"/>
                <a:gd name="T11" fmla="*/ 2147483647 h 358"/>
                <a:gd name="T12" fmla="*/ 2147483647 w 357"/>
                <a:gd name="T13" fmla="*/ 2147483647 h 358"/>
                <a:gd name="T14" fmla="*/ 2147483647 w 357"/>
                <a:gd name="T15" fmla="*/ 2147483647 h 358"/>
                <a:gd name="T16" fmla="*/ 2147483647 w 357"/>
                <a:gd name="T17" fmla="*/ 2147483647 h 358"/>
                <a:gd name="T18" fmla="*/ 2147483647 w 357"/>
                <a:gd name="T19" fmla="*/ 2147483647 h 358"/>
                <a:gd name="T20" fmla="*/ 2147483647 w 357"/>
                <a:gd name="T21" fmla="*/ 2147483647 h 358"/>
                <a:gd name="T22" fmla="*/ 2147483647 w 357"/>
                <a:gd name="T23" fmla="*/ 2147483647 h 358"/>
                <a:gd name="T24" fmla="*/ 2147483647 w 357"/>
                <a:gd name="T25" fmla="*/ 2147483647 h 358"/>
                <a:gd name="T26" fmla="*/ 2147483647 w 357"/>
                <a:gd name="T27" fmla="*/ 2147483647 h 358"/>
                <a:gd name="T28" fmla="*/ 2147483647 w 357"/>
                <a:gd name="T29" fmla="*/ 2147483647 h 358"/>
                <a:gd name="T30" fmla="*/ 2147483647 w 357"/>
                <a:gd name="T31" fmla="*/ 2147483647 h 358"/>
                <a:gd name="T32" fmla="*/ 2147483647 w 357"/>
                <a:gd name="T33" fmla="*/ 2147483647 h 358"/>
                <a:gd name="T34" fmla="*/ 2147483647 w 357"/>
                <a:gd name="T35" fmla="*/ 2147483647 h 358"/>
                <a:gd name="T36" fmla="*/ 2147483647 w 357"/>
                <a:gd name="T37" fmla="*/ 2147483647 h 358"/>
                <a:gd name="T38" fmla="*/ 2147483647 w 357"/>
                <a:gd name="T39" fmla="*/ 0 h 358"/>
                <a:gd name="T40" fmla="*/ 2147483647 w 357"/>
                <a:gd name="T41" fmla="*/ 2147483647 h 3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7"/>
                <a:gd name="T64" fmla="*/ 0 h 358"/>
                <a:gd name="T65" fmla="*/ 357 w 357"/>
                <a:gd name="T66" fmla="*/ 358 h 3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7" h="358">
                  <a:moveTo>
                    <a:pt x="135" y="61"/>
                  </a:moveTo>
                  <a:lnTo>
                    <a:pt x="41" y="101"/>
                  </a:lnTo>
                  <a:lnTo>
                    <a:pt x="52" y="139"/>
                  </a:lnTo>
                  <a:lnTo>
                    <a:pt x="0" y="164"/>
                  </a:lnTo>
                  <a:lnTo>
                    <a:pt x="20" y="251"/>
                  </a:lnTo>
                  <a:lnTo>
                    <a:pt x="32" y="315"/>
                  </a:lnTo>
                  <a:lnTo>
                    <a:pt x="147" y="286"/>
                  </a:lnTo>
                  <a:lnTo>
                    <a:pt x="184" y="335"/>
                  </a:lnTo>
                  <a:lnTo>
                    <a:pt x="239" y="358"/>
                  </a:lnTo>
                  <a:lnTo>
                    <a:pt x="239" y="338"/>
                  </a:lnTo>
                  <a:lnTo>
                    <a:pt x="216" y="332"/>
                  </a:lnTo>
                  <a:lnTo>
                    <a:pt x="216" y="274"/>
                  </a:lnTo>
                  <a:lnTo>
                    <a:pt x="242" y="265"/>
                  </a:lnTo>
                  <a:lnTo>
                    <a:pt x="245" y="201"/>
                  </a:lnTo>
                  <a:lnTo>
                    <a:pt x="285" y="194"/>
                  </a:lnTo>
                  <a:lnTo>
                    <a:pt x="314" y="214"/>
                  </a:lnTo>
                  <a:lnTo>
                    <a:pt x="357" y="171"/>
                  </a:lnTo>
                  <a:lnTo>
                    <a:pt x="334" y="80"/>
                  </a:lnTo>
                  <a:lnTo>
                    <a:pt x="268" y="93"/>
                  </a:lnTo>
                  <a:lnTo>
                    <a:pt x="248" y="0"/>
                  </a:lnTo>
                  <a:lnTo>
                    <a:pt x="135" y="61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8" name="Freeform 92"/>
            <p:cNvSpPr>
              <a:spLocks/>
            </p:cNvSpPr>
            <p:nvPr/>
          </p:nvSpPr>
          <p:spPr bwMode="auto">
            <a:xfrm>
              <a:off x="3486150" y="2305050"/>
              <a:ext cx="379413" cy="268288"/>
            </a:xfrm>
            <a:custGeom>
              <a:avLst/>
              <a:gdLst>
                <a:gd name="T0" fmla="*/ 2147483647 w 357"/>
                <a:gd name="T1" fmla="*/ 2147483647 h 358"/>
                <a:gd name="T2" fmla="*/ 2147483647 w 357"/>
                <a:gd name="T3" fmla="*/ 2147483647 h 358"/>
                <a:gd name="T4" fmla="*/ 2147483647 w 357"/>
                <a:gd name="T5" fmla="*/ 2147483647 h 358"/>
                <a:gd name="T6" fmla="*/ 0 w 357"/>
                <a:gd name="T7" fmla="*/ 2147483647 h 358"/>
                <a:gd name="T8" fmla="*/ 2147483647 w 357"/>
                <a:gd name="T9" fmla="*/ 2147483647 h 358"/>
                <a:gd name="T10" fmla="*/ 2147483647 w 357"/>
                <a:gd name="T11" fmla="*/ 2147483647 h 358"/>
                <a:gd name="T12" fmla="*/ 2147483647 w 357"/>
                <a:gd name="T13" fmla="*/ 2147483647 h 358"/>
                <a:gd name="T14" fmla="*/ 2147483647 w 357"/>
                <a:gd name="T15" fmla="*/ 2147483647 h 358"/>
                <a:gd name="T16" fmla="*/ 2147483647 w 357"/>
                <a:gd name="T17" fmla="*/ 2147483647 h 358"/>
                <a:gd name="T18" fmla="*/ 2147483647 w 357"/>
                <a:gd name="T19" fmla="*/ 2147483647 h 358"/>
                <a:gd name="T20" fmla="*/ 2147483647 w 357"/>
                <a:gd name="T21" fmla="*/ 2147483647 h 358"/>
                <a:gd name="T22" fmla="*/ 2147483647 w 357"/>
                <a:gd name="T23" fmla="*/ 2147483647 h 358"/>
                <a:gd name="T24" fmla="*/ 2147483647 w 357"/>
                <a:gd name="T25" fmla="*/ 2147483647 h 358"/>
                <a:gd name="T26" fmla="*/ 2147483647 w 357"/>
                <a:gd name="T27" fmla="*/ 2147483647 h 358"/>
                <a:gd name="T28" fmla="*/ 2147483647 w 357"/>
                <a:gd name="T29" fmla="*/ 2147483647 h 358"/>
                <a:gd name="T30" fmla="*/ 2147483647 w 357"/>
                <a:gd name="T31" fmla="*/ 2147483647 h 358"/>
                <a:gd name="T32" fmla="*/ 2147483647 w 357"/>
                <a:gd name="T33" fmla="*/ 2147483647 h 358"/>
                <a:gd name="T34" fmla="*/ 2147483647 w 357"/>
                <a:gd name="T35" fmla="*/ 2147483647 h 358"/>
                <a:gd name="T36" fmla="*/ 2147483647 w 357"/>
                <a:gd name="T37" fmla="*/ 2147483647 h 358"/>
                <a:gd name="T38" fmla="*/ 2147483647 w 357"/>
                <a:gd name="T39" fmla="*/ 0 h 358"/>
                <a:gd name="T40" fmla="*/ 2147483647 w 357"/>
                <a:gd name="T41" fmla="*/ 2147483647 h 3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7"/>
                <a:gd name="T64" fmla="*/ 0 h 358"/>
                <a:gd name="T65" fmla="*/ 357 w 357"/>
                <a:gd name="T66" fmla="*/ 358 h 3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7" h="358">
                  <a:moveTo>
                    <a:pt x="135" y="61"/>
                  </a:moveTo>
                  <a:lnTo>
                    <a:pt x="41" y="101"/>
                  </a:lnTo>
                  <a:lnTo>
                    <a:pt x="52" y="139"/>
                  </a:lnTo>
                  <a:lnTo>
                    <a:pt x="0" y="164"/>
                  </a:lnTo>
                  <a:lnTo>
                    <a:pt x="20" y="251"/>
                  </a:lnTo>
                  <a:lnTo>
                    <a:pt x="32" y="315"/>
                  </a:lnTo>
                  <a:lnTo>
                    <a:pt x="147" y="286"/>
                  </a:lnTo>
                  <a:lnTo>
                    <a:pt x="184" y="335"/>
                  </a:lnTo>
                  <a:lnTo>
                    <a:pt x="239" y="358"/>
                  </a:lnTo>
                  <a:lnTo>
                    <a:pt x="239" y="338"/>
                  </a:lnTo>
                  <a:lnTo>
                    <a:pt x="216" y="332"/>
                  </a:lnTo>
                  <a:lnTo>
                    <a:pt x="216" y="274"/>
                  </a:lnTo>
                  <a:lnTo>
                    <a:pt x="242" y="265"/>
                  </a:lnTo>
                  <a:lnTo>
                    <a:pt x="245" y="201"/>
                  </a:lnTo>
                  <a:lnTo>
                    <a:pt x="285" y="194"/>
                  </a:lnTo>
                  <a:lnTo>
                    <a:pt x="314" y="214"/>
                  </a:lnTo>
                  <a:lnTo>
                    <a:pt x="357" y="171"/>
                  </a:lnTo>
                  <a:lnTo>
                    <a:pt x="334" y="80"/>
                  </a:lnTo>
                  <a:lnTo>
                    <a:pt x="268" y="93"/>
                  </a:lnTo>
                  <a:lnTo>
                    <a:pt x="248" y="0"/>
                  </a:lnTo>
                  <a:lnTo>
                    <a:pt x="135" y="61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3617913" y="2187575"/>
              <a:ext cx="265112" cy="195263"/>
            </a:xfrm>
            <a:custGeom>
              <a:avLst/>
              <a:gdLst>
                <a:gd name="T0" fmla="*/ 2147483647 w 248"/>
                <a:gd name="T1" fmla="*/ 2147483647 h 259"/>
                <a:gd name="T2" fmla="*/ 2147483647 w 248"/>
                <a:gd name="T3" fmla="*/ 0 h 259"/>
                <a:gd name="T4" fmla="*/ 2147483647 w 248"/>
                <a:gd name="T5" fmla="*/ 2147483647 h 259"/>
                <a:gd name="T6" fmla="*/ 0 w 248"/>
                <a:gd name="T7" fmla="*/ 2147483647 h 259"/>
                <a:gd name="T8" fmla="*/ 2147483647 w 248"/>
                <a:gd name="T9" fmla="*/ 2147483647 h 259"/>
                <a:gd name="T10" fmla="*/ 2147483647 w 248"/>
                <a:gd name="T11" fmla="*/ 2147483647 h 259"/>
                <a:gd name="T12" fmla="*/ 2147483647 w 248"/>
                <a:gd name="T13" fmla="*/ 2147483647 h 259"/>
                <a:gd name="T14" fmla="*/ 2147483647 w 248"/>
                <a:gd name="T15" fmla="*/ 2147483647 h 259"/>
                <a:gd name="T16" fmla="*/ 2147483647 w 248"/>
                <a:gd name="T17" fmla="*/ 2147483647 h 259"/>
                <a:gd name="T18" fmla="*/ 2147483647 w 248"/>
                <a:gd name="T19" fmla="*/ 2147483647 h 259"/>
                <a:gd name="T20" fmla="*/ 2147483647 w 248"/>
                <a:gd name="T21" fmla="*/ 2147483647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59"/>
                <a:gd name="T35" fmla="*/ 248 w 248"/>
                <a:gd name="T36" fmla="*/ 259 h 2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59">
                  <a:moveTo>
                    <a:pt x="222" y="6"/>
                  </a:moveTo>
                  <a:lnTo>
                    <a:pt x="194" y="0"/>
                  </a:lnTo>
                  <a:lnTo>
                    <a:pt x="153" y="64"/>
                  </a:lnTo>
                  <a:lnTo>
                    <a:pt x="0" y="142"/>
                  </a:lnTo>
                  <a:lnTo>
                    <a:pt x="7" y="217"/>
                  </a:lnTo>
                  <a:lnTo>
                    <a:pt x="110" y="174"/>
                  </a:lnTo>
                  <a:lnTo>
                    <a:pt x="139" y="259"/>
                  </a:lnTo>
                  <a:lnTo>
                    <a:pt x="240" y="236"/>
                  </a:lnTo>
                  <a:lnTo>
                    <a:pt x="248" y="112"/>
                  </a:lnTo>
                  <a:lnTo>
                    <a:pt x="211" y="55"/>
                  </a:lnTo>
                  <a:lnTo>
                    <a:pt x="222" y="6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3617913" y="2187575"/>
              <a:ext cx="265112" cy="195263"/>
            </a:xfrm>
            <a:custGeom>
              <a:avLst/>
              <a:gdLst>
                <a:gd name="T0" fmla="*/ 2147483647 w 248"/>
                <a:gd name="T1" fmla="*/ 2147483647 h 259"/>
                <a:gd name="T2" fmla="*/ 2147483647 w 248"/>
                <a:gd name="T3" fmla="*/ 0 h 259"/>
                <a:gd name="T4" fmla="*/ 2147483647 w 248"/>
                <a:gd name="T5" fmla="*/ 2147483647 h 259"/>
                <a:gd name="T6" fmla="*/ 0 w 248"/>
                <a:gd name="T7" fmla="*/ 2147483647 h 259"/>
                <a:gd name="T8" fmla="*/ 2147483647 w 248"/>
                <a:gd name="T9" fmla="*/ 2147483647 h 259"/>
                <a:gd name="T10" fmla="*/ 2147483647 w 248"/>
                <a:gd name="T11" fmla="*/ 2147483647 h 259"/>
                <a:gd name="T12" fmla="*/ 2147483647 w 248"/>
                <a:gd name="T13" fmla="*/ 2147483647 h 259"/>
                <a:gd name="T14" fmla="*/ 2147483647 w 248"/>
                <a:gd name="T15" fmla="*/ 2147483647 h 259"/>
                <a:gd name="T16" fmla="*/ 2147483647 w 248"/>
                <a:gd name="T17" fmla="*/ 2147483647 h 259"/>
                <a:gd name="T18" fmla="*/ 2147483647 w 248"/>
                <a:gd name="T19" fmla="*/ 2147483647 h 259"/>
                <a:gd name="T20" fmla="*/ 2147483647 w 248"/>
                <a:gd name="T21" fmla="*/ 2147483647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8"/>
                <a:gd name="T34" fmla="*/ 0 h 259"/>
                <a:gd name="T35" fmla="*/ 248 w 248"/>
                <a:gd name="T36" fmla="*/ 259 h 2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8" h="259">
                  <a:moveTo>
                    <a:pt x="222" y="6"/>
                  </a:moveTo>
                  <a:lnTo>
                    <a:pt x="194" y="0"/>
                  </a:lnTo>
                  <a:lnTo>
                    <a:pt x="153" y="64"/>
                  </a:lnTo>
                  <a:lnTo>
                    <a:pt x="0" y="142"/>
                  </a:lnTo>
                  <a:lnTo>
                    <a:pt x="7" y="217"/>
                  </a:lnTo>
                  <a:lnTo>
                    <a:pt x="110" y="174"/>
                  </a:lnTo>
                  <a:lnTo>
                    <a:pt x="139" y="259"/>
                  </a:lnTo>
                  <a:lnTo>
                    <a:pt x="240" y="236"/>
                  </a:lnTo>
                  <a:lnTo>
                    <a:pt x="248" y="112"/>
                  </a:lnTo>
                  <a:lnTo>
                    <a:pt x="211" y="55"/>
                  </a:lnTo>
                  <a:lnTo>
                    <a:pt x="222" y="6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1" name="Line 95"/>
            <p:cNvSpPr>
              <a:spLocks noChangeShapeType="1"/>
            </p:cNvSpPr>
            <p:nvPr/>
          </p:nvSpPr>
          <p:spPr bwMode="auto">
            <a:xfrm>
              <a:off x="3500438" y="2325688"/>
              <a:ext cx="30162" cy="5080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02" name="Freeform 96"/>
            <p:cNvSpPr>
              <a:spLocks/>
            </p:cNvSpPr>
            <p:nvPr/>
          </p:nvSpPr>
          <p:spPr bwMode="auto">
            <a:xfrm>
              <a:off x="3506788" y="2376488"/>
              <a:ext cx="120650" cy="120650"/>
            </a:xfrm>
            <a:custGeom>
              <a:avLst/>
              <a:gdLst>
                <a:gd name="T0" fmla="*/ 2147483647 w 113"/>
                <a:gd name="T1" fmla="*/ 2147483647 h 161"/>
                <a:gd name="T2" fmla="*/ 2147483647 w 113"/>
                <a:gd name="T3" fmla="*/ 0 h 161"/>
                <a:gd name="T4" fmla="*/ 2147483647 w 113"/>
                <a:gd name="T5" fmla="*/ 2147483647 h 161"/>
                <a:gd name="T6" fmla="*/ 0 w 113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1"/>
                <a:gd name="T14" fmla="*/ 113 w 113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1">
                  <a:moveTo>
                    <a:pt x="28" y="41"/>
                  </a:moveTo>
                  <a:lnTo>
                    <a:pt x="69" y="0"/>
                  </a:lnTo>
                  <a:lnTo>
                    <a:pt x="113" y="104"/>
                  </a:lnTo>
                  <a:lnTo>
                    <a:pt x="0" y="161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3" name="Freeform 97"/>
            <p:cNvSpPr>
              <a:spLocks/>
            </p:cNvSpPr>
            <p:nvPr/>
          </p:nvSpPr>
          <p:spPr bwMode="auto">
            <a:xfrm>
              <a:off x="3627438" y="2376488"/>
              <a:ext cx="146050" cy="87312"/>
            </a:xfrm>
            <a:custGeom>
              <a:avLst/>
              <a:gdLst>
                <a:gd name="T0" fmla="*/ 0 w 135"/>
                <a:gd name="T1" fmla="*/ 2147483647 h 114"/>
                <a:gd name="T2" fmla="*/ 2147483647 w 135"/>
                <a:gd name="T3" fmla="*/ 2147483647 h 114"/>
                <a:gd name="T4" fmla="*/ 2147483647 w 135"/>
                <a:gd name="T5" fmla="*/ 2147483647 h 114"/>
                <a:gd name="T6" fmla="*/ 2147483647 w 135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14"/>
                <a:gd name="T14" fmla="*/ 135 w 135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14">
                  <a:moveTo>
                    <a:pt x="0" y="103"/>
                  </a:moveTo>
                  <a:lnTo>
                    <a:pt x="4" y="114"/>
                  </a:lnTo>
                  <a:lnTo>
                    <a:pt x="135" y="23"/>
                  </a:lnTo>
                  <a:lnTo>
                    <a:pt x="13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4" name="Freeform 98"/>
            <p:cNvSpPr>
              <a:spLocks/>
            </p:cNvSpPr>
            <p:nvPr/>
          </p:nvSpPr>
          <p:spPr bwMode="auto">
            <a:xfrm>
              <a:off x="2339975" y="3062288"/>
              <a:ext cx="279400" cy="254000"/>
            </a:xfrm>
            <a:custGeom>
              <a:avLst/>
              <a:gdLst>
                <a:gd name="T0" fmla="*/ 2147483647 w 260"/>
                <a:gd name="T1" fmla="*/ 2147483647 h 337"/>
                <a:gd name="T2" fmla="*/ 2147483647 w 260"/>
                <a:gd name="T3" fmla="*/ 0 h 337"/>
                <a:gd name="T4" fmla="*/ 2147483647 w 260"/>
                <a:gd name="T5" fmla="*/ 2147483647 h 337"/>
                <a:gd name="T6" fmla="*/ 0 w 260"/>
                <a:gd name="T7" fmla="*/ 2147483647 h 337"/>
                <a:gd name="T8" fmla="*/ 2147483647 w 260"/>
                <a:gd name="T9" fmla="*/ 2147483647 h 337"/>
                <a:gd name="T10" fmla="*/ 2147483647 w 260"/>
                <a:gd name="T11" fmla="*/ 2147483647 h 337"/>
                <a:gd name="T12" fmla="*/ 2147483647 w 260"/>
                <a:gd name="T13" fmla="*/ 2147483647 h 337"/>
                <a:gd name="T14" fmla="*/ 2147483647 w 260"/>
                <a:gd name="T15" fmla="*/ 2147483647 h 337"/>
                <a:gd name="T16" fmla="*/ 2147483647 w 260"/>
                <a:gd name="T17" fmla="*/ 2147483647 h 337"/>
                <a:gd name="T18" fmla="*/ 2147483647 w 260"/>
                <a:gd name="T19" fmla="*/ 2147483647 h 337"/>
                <a:gd name="T20" fmla="*/ 2147483647 w 260"/>
                <a:gd name="T21" fmla="*/ 2147483647 h 337"/>
                <a:gd name="T22" fmla="*/ 2147483647 w 260"/>
                <a:gd name="T23" fmla="*/ 2147483647 h 337"/>
                <a:gd name="T24" fmla="*/ 2147483647 w 260"/>
                <a:gd name="T25" fmla="*/ 2147483647 h 337"/>
                <a:gd name="T26" fmla="*/ 2147483647 w 260"/>
                <a:gd name="T27" fmla="*/ 2147483647 h 337"/>
                <a:gd name="T28" fmla="*/ 2147483647 w 260"/>
                <a:gd name="T29" fmla="*/ 2147483647 h 337"/>
                <a:gd name="T30" fmla="*/ 2147483647 w 260"/>
                <a:gd name="T31" fmla="*/ 2147483647 h 337"/>
                <a:gd name="T32" fmla="*/ 2147483647 w 260"/>
                <a:gd name="T33" fmla="*/ 2147483647 h 337"/>
                <a:gd name="T34" fmla="*/ 2147483647 w 260"/>
                <a:gd name="T35" fmla="*/ 2147483647 h 337"/>
                <a:gd name="T36" fmla="*/ 2147483647 w 260"/>
                <a:gd name="T37" fmla="*/ 2147483647 h 337"/>
                <a:gd name="T38" fmla="*/ 2147483647 w 260"/>
                <a:gd name="T39" fmla="*/ 2147483647 h 337"/>
                <a:gd name="T40" fmla="*/ 2147483647 w 260"/>
                <a:gd name="T41" fmla="*/ 2147483647 h 337"/>
                <a:gd name="T42" fmla="*/ 2147483647 w 260"/>
                <a:gd name="T43" fmla="*/ 2147483647 h 337"/>
                <a:gd name="T44" fmla="*/ 2147483647 w 260"/>
                <a:gd name="T45" fmla="*/ 2147483647 h 337"/>
                <a:gd name="T46" fmla="*/ 2147483647 w 260"/>
                <a:gd name="T47" fmla="*/ 2147483647 h 3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0"/>
                <a:gd name="T73" fmla="*/ 0 h 337"/>
                <a:gd name="T74" fmla="*/ 260 w 260"/>
                <a:gd name="T75" fmla="*/ 337 h 33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0" h="337">
                  <a:moveTo>
                    <a:pt x="185" y="12"/>
                  </a:moveTo>
                  <a:lnTo>
                    <a:pt x="124" y="0"/>
                  </a:lnTo>
                  <a:lnTo>
                    <a:pt x="28" y="53"/>
                  </a:lnTo>
                  <a:lnTo>
                    <a:pt x="0" y="95"/>
                  </a:lnTo>
                  <a:lnTo>
                    <a:pt x="14" y="180"/>
                  </a:lnTo>
                  <a:lnTo>
                    <a:pt x="72" y="304"/>
                  </a:lnTo>
                  <a:lnTo>
                    <a:pt x="131" y="337"/>
                  </a:lnTo>
                  <a:lnTo>
                    <a:pt x="161" y="299"/>
                  </a:lnTo>
                  <a:lnTo>
                    <a:pt x="168" y="293"/>
                  </a:lnTo>
                  <a:lnTo>
                    <a:pt x="175" y="281"/>
                  </a:lnTo>
                  <a:lnTo>
                    <a:pt x="182" y="270"/>
                  </a:lnTo>
                  <a:lnTo>
                    <a:pt x="189" y="257"/>
                  </a:lnTo>
                  <a:lnTo>
                    <a:pt x="193" y="251"/>
                  </a:lnTo>
                  <a:lnTo>
                    <a:pt x="197" y="245"/>
                  </a:lnTo>
                  <a:lnTo>
                    <a:pt x="201" y="242"/>
                  </a:lnTo>
                  <a:lnTo>
                    <a:pt x="205" y="239"/>
                  </a:lnTo>
                  <a:lnTo>
                    <a:pt x="210" y="238"/>
                  </a:lnTo>
                  <a:lnTo>
                    <a:pt x="214" y="238"/>
                  </a:lnTo>
                  <a:lnTo>
                    <a:pt x="219" y="239"/>
                  </a:lnTo>
                  <a:lnTo>
                    <a:pt x="224" y="243"/>
                  </a:lnTo>
                  <a:lnTo>
                    <a:pt x="260" y="88"/>
                  </a:lnTo>
                  <a:lnTo>
                    <a:pt x="147" y="108"/>
                  </a:lnTo>
                  <a:lnTo>
                    <a:pt x="188" y="53"/>
                  </a:lnTo>
                  <a:lnTo>
                    <a:pt x="185" y="12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5" name="Freeform 99"/>
            <p:cNvSpPr>
              <a:spLocks/>
            </p:cNvSpPr>
            <p:nvPr/>
          </p:nvSpPr>
          <p:spPr bwMode="auto">
            <a:xfrm>
              <a:off x="2339975" y="3062288"/>
              <a:ext cx="279400" cy="254000"/>
            </a:xfrm>
            <a:custGeom>
              <a:avLst/>
              <a:gdLst>
                <a:gd name="T0" fmla="*/ 2147483647 w 260"/>
                <a:gd name="T1" fmla="*/ 2147483647 h 337"/>
                <a:gd name="T2" fmla="*/ 2147483647 w 260"/>
                <a:gd name="T3" fmla="*/ 0 h 337"/>
                <a:gd name="T4" fmla="*/ 2147483647 w 260"/>
                <a:gd name="T5" fmla="*/ 2147483647 h 337"/>
                <a:gd name="T6" fmla="*/ 0 w 260"/>
                <a:gd name="T7" fmla="*/ 2147483647 h 337"/>
                <a:gd name="T8" fmla="*/ 2147483647 w 260"/>
                <a:gd name="T9" fmla="*/ 2147483647 h 337"/>
                <a:gd name="T10" fmla="*/ 2147483647 w 260"/>
                <a:gd name="T11" fmla="*/ 2147483647 h 337"/>
                <a:gd name="T12" fmla="*/ 2147483647 w 260"/>
                <a:gd name="T13" fmla="*/ 2147483647 h 337"/>
                <a:gd name="T14" fmla="*/ 2147483647 w 260"/>
                <a:gd name="T15" fmla="*/ 2147483647 h 337"/>
                <a:gd name="T16" fmla="*/ 2147483647 w 260"/>
                <a:gd name="T17" fmla="*/ 2147483647 h 337"/>
                <a:gd name="T18" fmla="*/ 2147483647 w 260"/>
                <a:gd name="T19" fmla="*/ 2147483647 h 337"/>
                <a:gd name="T20" fmla="*/ 2147483647 w 260"/>
                <a:gd name="T21" fmla="*/ 2147483647 h 337"/>
                <a:gd name="T22" fmla="*/ 2147483647 w 260"/>
                <a:gd name="T23" fmla="*/ 2147483647 h 337"/>
                <a:gd name="T24" fmla="*/ 2147483647 w 260"/>
                <a:gd name="T25" fmla="*/ 2147483647 h 337"/>
                <a:gd name="T26" fmla="*/ 2147483647 w 260"/>
                <a:gd name="T27" fmla="*/ 2147483647 h 337"/>
                <a:gd name="T28" fmla="*/ 2147483647 w 260"/>
                <a:gd name="T29" fmla="*/ 2147483647 h 337"/>
                <a:gd name="T30" fmla="*/ 2147483647 w 260"/>
                <a:gd name="T31" fmla="*/ 2147483647 h 337"/>
                <a:gd name="T32" fmla="*/ 2147483647 w 260"/>
                <a:gd name="T33" fmla="*/ 2147483647 h 337"/>
                <a:gd name="T34" fmla="*/ 2147483647 w 260"/>
                <a:gd name="T35" fmla="*/ 2147483647 h 337"/>
                <a:gd name="T36" fmla="*/ 2147483647 w 260"/>
                <a:gd name="T37" fmla="*/ 2147483647 h 337"/>
                <a:gd name="T38" fmla="*/ 2147483647 w 260"/>
                <a:gd name="T39" fmla="*/ 2147483647 h 337"/>
                <a:gd name="T40" fmla="*/ 2147483647 w 260"/>
                <a:gd name="T41" fmla="*/ 2147483647 h 337"/>
                <a:gd name="T42" fmla="*/ 2147483647 w 260"/>
                <a:gd name="T43" fmla="*/ 2147483647 h 337"/>
                <a:gd name="T44" fmla="*/ 2147483647 w 260"/>
                <a:gd name="T45" fmla="*/ 2147483647 h 337"/>
                <a:gd name="T46" fmla="*/ 2147483647 w 260"/>
                <a:gd name="T47" fmla="*/ 2147483647 h 3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0"/>
                <a:gd name="T73" fmla="*/ 0 h 337"/>
                <a:gd name="T74" fmla="*/ 260 w 260"/>
                <a:gd name="T75" fmla="*/ 337 h 33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0" h="337">
                  <a:moveTo>
                    <a:pt x="185" y="12"/>
                  </a:moveTo>
                  <a:lnTo>
                    <a:pt x="124" y="0"/>
                  </a:lnTo>
                  <a:lnTo>
                    <a:pt x="28" y="53"/>
                  </a:lnTo>
                  <a:lnTo>
                    <a:pt x="0" y="95"/>
                  </a:lnTo>
                  <a:lnTo>
                    <a:pt x="14" y="180"/>
                  </a:lnTo>
                  <a:lnTo>
                    <a:pt x="72" y="304"/>
                  </a:lnTo>
                  <a:lnTo>
                    <a:pt x="131" y="337"/>
                  </a:lnTo>
                  <a:lnTo>
                    <a:pt x="161" y="299"/>
                  </a:lnTo>
                  <a:lnTo>
                    <a:pt x="168" y="293"/>
                  </a:lnTo>
                  <a:lnTo>
                    <a:pt x="175" y="281"/>
                  </a:lnTo>
                  <a:lnTo>
                    <a:pt x="182" y="270"/>
                  </a:lnTo>
                  <a:lnTo>
                    <a:pt x="189" y="257"/>
                  </a:lnTo>
                  <a:lnTo>
                    <a:pt x="193" y="251"/>
                  </a:lnTo>
                  <a:lnTo>
                    <a:pt x="197" y="245"/>
                  </a:lnTo>
                  <a:lnTo>
                    <a:pt x="201" y="242"/>
                  </a:lnTo>
                  <a:lnTo>
                    <a:pt x="205" y="239"/>
                  </a:lnTo>
                  <a:lnTo>
                    <a:pt x="210" y="238"/>
                  </a:lnTo>
                  <a:lnTo>
                    <a:pt x="214" y="238"/>
                  </a:lnTo>
                  <a:lnTo>
                    <a:pt x="219" y="239"/>
                  </a:lnTo>
                  <a:lnTo>
                    <a:pt x="224" y="243"/>
                  </a:lnTo>
                  <a:lnTo>
                    <a:pt x="260" y="88"/>
                  </a:lnTo>
                  <a:lnTo>
                    <a:pt x="147" y="108"/>
                  </a:lnTo>
                  <a:lnTo>
                    <a:pt x="188" y="53"/>
                  </a:lnTo>
                  <a:lnTo>
                    <a:pt x="185" y="1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6" name="Freeform 100"/>
            <p:cNvSpPr>
              <a:spLocks/>
            </p:cNvSpPr>
            <p:nvPr/>
          </p:nvSpPr>
          <p:spPr bwMode="auto">
            <a:xfrm>
              <a:off x="2227263" y="3103563"/>
              <a:ext cx="292100" cy="131762"/>
            </a:xfrm>
            <a:custGeom>
              <a:avLst/>
              <a:gdLst>
                <a:gd name="T0" fmla="*/ 0 w 275"/>
                <a:gd name="T1" fmla="*/ 2147483647 h 178"/>
                <a:gd name="T2" fmla="*/ 2147483647 w 275"/>
                <a:gd name="T3" fmla="*/ 2147483647 h 178"/>
                <a:gd name="T4" fmla="*/ 2147483647 w 275"/>
                <a:gd name="T5" fmla="*/ 0 h 178"/>
                <a:gd name="T6" fmla="*/ 2147483647 w 275"/>
                <a:gd name="T7" fmla="*/ 2147483647 h 178"/>
                <a:gd name="T8" fmla="*/ 2147483647 w 275"/>
                <a:gd name="T9" fmla="*/ 2147483647 h 178"/>
                <a:gd name="T10" fmla="*/ 2147483647 w 275"/>
                <a:gd name="T11" fmla="*/ 2147483647 h 178"/>
                <a:gd name="T12" fmla="*/ 2147483647 w 275"/>
                <a:gd name="T13" fmla="*/ 2147483647 h 178"/>
                <a:gd name="T14" fmla="*/ 2147483647 w 275"/>
                <a:gd name="T15" fmla="*/ 2147483647 h 178"/>
                <a:gd name="T16" fmla="*/ 2147483647 w 275"/>
                <a:gd name="T17" fmla="*/ 2147483647 h 178"/>
                <a:gd name="T18" fmla="*/ 2147483647 w 275"/>
                <a:gd name="T19" fmla="*/ 2147483647 h 178"/>
                <a:gd name="T20" fmla="*/ 2147483647 w 275"/>
                <a:gd name="T21" fmla="*/ 2147483647 h 178"/>
                <a:gd name="T22" fmla="*/ 2147483647 w 275"/>
                <a:gd name="T23" fmla="*/ 2147483647 h 178"/>
                <a:gd name="T24" fmla="*/ 2147483647 w 275"/>
                <a:gd name="T25" fmla="*/ 2147483647 h 178"/>
                <a:gd name="T26" fmla="*/ 0 w 275"/>
                <a:gd name="T27" fmla="*/ 2147483647 h 1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5"/>
                <a:gd name="T43" fmla="*/ 0 h 178"/>
                <a:gd name="T44" fmla="*/ 275 w 275"/>
                <a:gd name="T45" fmla="*/ 178 h 1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5" h="178">
                  <a:moveTo>
                    <a:pt x="0" y="178"/>
                  </a:moveTo>
                  <a:lnTo>
                    <a:pt x="49" y="72"/>
                  </a:lnTo>
                  <a:lnTo>
                    <a:pt x="135" y="0"/>
                  </a:lnTo>
                  <a:lnTo>
                    <a:pt x="135" y="26"/>
                  </a:lnTo>
                  <a:lnTo>
                    <a:pt x="148" y="23"/>
                  </a:lnTo>
                  <a:lnTo>
                    <a:pt x="157" y="42"/>
                  </a:lnTo>
                  <a:lnTo>
                    <a:pt x="181" y="33"/>
                  </a:lnTo>
                  <a:lnTo>
                    <a:pt x="223" y="67"/>
                  </a:lnTo>
                  <a:lnTo>
                    <a:pt x="240" y="47"/>
                  </a:lnTo>
                  <a:lnTo>
                    <a:pt x="259" y="45"/>
                  </a:lnTo>
                  <a:lnTo>
                    <a:pt x="259" y="75"/>
                  </a:lnTo>
                  <a:lnTo>
                    <a:pt x="275" y="92"/>
                  </a:lnTo>
                  <a:lnTo>
                    <a:pt x="145" y="166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7" name="Freeform 101"/>
            <p:cNvSpPr>
              <a:spLocks/>
            </p:cNvSpPr>
            <p:nvPr/>
          </p:nvSpPr>
          <p:spPr bwMode="auto">
            <a:xfrm>
              <a:off x="2227263" y="3103563"/>
              <a:ext cx="292100" cy="131762"/>
            </a:xfrm>
            <a:custGeom>
              <a:avLst/>
              <a:gdLst>
                <a:gd name="T0" fmla="*/ 0 w 275"/>
                <a:gd name="T1" fmla="*/ 2147483647 h 178"/>
                <a:gd name="T2" fmla="*/ 2147483647 w 275"/>
                <a:gd name="T3" fmla="*/ 2147483647 h 178"/>
                <a:gd name="T4" fmla="*/ 2147483647 w 275"/>
                <a:gd name="T5" fmla="*/ 0 h 178"/>
                <a:gd name="T6" fmla="*/ 2147483647 w 275"/>
                <a:gd name="T7" fmla="*/ 2147483647 h 178"/>
                <a:gd name="T8" fmla="*/ 2147483647 w 275"/>
                <a:gd name="T9" fmla="*/ 2147483647 h 178"/>
                <a:gd name="T10" fmla="*/ 2147483647 w 275"/>
                <a:gd name="T11" fmla="*/ 2147483647 h 178"/>
                <a:gd name="T12" fmla="*/ 2147483647 w 275"/>
                <a:gd name="T13" fmla="*/ 2147483647 h 178"/>
                <a:gd name="T14" fmla="*/ 2147483647 w 275"/>
                <a:gd name="T15" fmla="*/ 2147483647 h 178"/>
                <a:gd name="T16" fmla="*/ 2147483647 w 275"/>
                <a:gd name="T17" fmla="*/ 2147483647 h 178"/>
                <a:gd name="T18" fmla="*/ 2147483647 w 275"/>
                <a:gd name="T19" fmla="*/ 2147483647 h 178"/>
                <a:gd name="T20" fmla="*/ 2147483647 w 275"/>
                <a:gd name="T21" fmla="*/ 2147483647 h 178"/>
                <a:gd name="T22" fmla="*/ 2147483647 w 275"/>
                <a:gd name="T23" fmla="*/ 2147483647 h 178"/>
                <a:gd name="T24" fmla="*/ 2147483647 w 275"/>
                <a:gd name="T25" fmla="*/ 2147483647 h 178"/>
                <a:gd name="T26" fmla="*/ 0 w 275"/>
                <a:gd name="T27" fmla="*/ 2147483647 h 1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5"/>
                <a:gd name="T43" fmla="*/ 0 h 178"/>
                <a:gd name="T44" fmla="*/ 275 w 275"/>
                <a:gd name="T45" fmla="*/ 178 h 1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5" h="178">
                  <a:moveTo>
                    <a:pt x="0" y="178"/>
                  </a:moveTo>
                  <a:lnTo>
                    <a:pt x="49" y="72"/>
                  </a:lnTo>
                  <a:lnTo>
                    <a:pt x="135" y="0"/>
                  </a:lnTo>
                  <a:lnTo>
                    <a:pt x="135" y="26"/>
                  </a:lnTo>
                  <a:lnTo>
                    <a:pt x="148" y="23"/>
                  </a:lnTo>
                  <a:lnTo>
                    <a:pt x="157" y="42"/>
                  </a:lnTo>
                  <a:lnTo>
                    <a:pt x="181" y="33"/>
                  </a:lnTo>
                  <a:lnTo>
                    <a:pt x="223" y="67"/>
                  </a:lnTo>
                  <a:lnTo>
                    <a:pt x="240" y="47"/>
                  </a:lnTo>
                  <a:lnTo>
                    <a:pt x="259" y="45"/>
                  </a:lnTo>
                  <a:lnTo>
                    <a:pt x="259" y="75"/>
                  </a:lnTo>
                  <a:lnTo>
                    <a:pt x="275" y="92"/>
                  </a:lnTo>
                  <a:lnTo>
                    <a:pt x="145" y="166"/>
                  </a:lnTo>
                  <a:lnTo>
                    <a:pt x="0" y="17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8" name="Freeform 102"/>
            <p:cNvSpPr>
              <a:spLocks/>
            </p:cNvSpPr>
            <p:nvPr/>
          </p:nvSpPr>
          <p:spPr bwMode="auto">
            <a:xfrm>
              <a:off x="2001838" y="3192463"/>
              <a:ext cx="538162" cy="300037"/>
            </a:xfrm>
            <a:custGeom>
              <a:avLst/>
              <a:gdLst>
                <a:gd name="T0" fmla="*/ 2147483647 w 506"/>
                <a:gd name="T1" fmla="*/ 0 h 399"/>
                <a:gd name="T2" fmla="*/ 2147483647 w 506"/>
                <a:gd name="T3" fmla="*/ 2147483647 h 399"/>
                <a:gd name="T4" fmla="*/ 2147483647 w 506"/>
                <a:gd name="T5" fmla="*/ 2147483647 h 399"/>
                <a:gd name="T6" fmla="*/ 2147483647 w 506"/>
                <a:gd name="T7" fmla="*/ 2147483647 h 399"/>
                <a:gd name="T8" fmla="*/ 2147483647 w 506"/>
                <a:gd name="T9" fmla="*/ 2147483647 h 399"/>
                <a:gd name="T10" fmla="*/ 2147483647 w 506"/>
                <a:gd name="T11" fmla="*/ 2147483647 h 399"/>
                <a:gd name="T12" fmla="*/ 2147483647 w 506"/>
                <a:gd name="T13" fmla="*/ 2147483647 h 399"/>
                <a:gd name="T14" fmla="*/ 2147483647 w 506"/>
                <a:gd name="T15" fmla="*/ 2147483647 h 399"/>
                <a:gd name="T16" fmla="*/ 2147483647 w 506"/>
                <a:gd name="T17" fmla="*/ 2147483647 h 399"/>
                <a:gd name="T18" fmla="*/ 2147483647 w 506"/>
                <a:gd name="T19" fmla="*/ 2147483647 h 399"/>
                <a:gd name="T20" fmla="*/ 2147483647 w 506"/>
                <a:gd name="T21" fmla="*/ 2147483647 h 399"/>
                <a:gd name="T22" fmla="*/ 2147483647 w 506"/>
                <a:gd name="T23" fmla="*/ 2147483647 h 399"/>
                <a:gd name="T24" fmla="*/ 2147483647 w 506"/>
                <a:gd name="T25" fmla="*/ 2147483647 h 399"/>
                <a:gd name="T26" fmla="*/ 2147483647 w 506"/>
                <a:gd name="T27" fmla="*/ 2147483647 h 399"/>
                <a:gd name="T28" fmla="*/ 2147483647 w 506"/>
                <a:gd name="T29" fmla="*/ 2147483647 h 399"/>
                <a:gd name="T30" fmla="*/ 2147483647 w 506"/>
                <a:gd name="T31" fmla="*/ 2147483647 h 399"/>
                <a:gd name="T32" fmla="*/ 0 w 506"/>
                <a:gd name="T33" fmla="*/ 2147483647 h 399"/>
                <a:gd name="T34" fmla="*/ 2147483647 w 506"/>
                <a:gd name="T35" fmla="*/ 2147483647 h 399"/>
                <a:gd name="T36" fmla="*/ 2147483647 w 506"/>
                <a:gd name="T37" fmla="*/ 2147483647 h 399"/>
                <a:gd name="T38" fmla="*/ 2147483647 w 506"/>
                <a:gd name="T39" fmla="*/ 2147483647 h 399"/>
                <a:gd name="T40" fmla="*/ 2147483647 w 506"/>
                <a:gd name="T41" fmla="*/ 2147483647 h 399"/>
                <a:gd name="T42" fmla="*/ 2147483647 w 506"/>
                <a:gd name="T43" fmla="*/ 2147483647 h 399"/>
                <a:gd name="T44" fmla="*/ 2147483647 w 506"/>
                <a:gd name="T45" fmla="*/ 2147483647 h 399"/>
                <a:gd name="T46" fmla="*/ 2147483647 w 506"/>
                <a:gd name="T47" fmla="*/ 2147483647 h 399"/>
                <a:gd name="T48" fmla="*/ 2147483647 w 506"/>
                <a:gd name="T49" fmla="*/ 2147483647 h 399"/>
                <a:gd name="T50" fmla="*/ 2147483647 w 506"/>
                <a:gd name="T51" fmla="*/ 2147483647 h 399"/>
                <a:gd name="T52" fmla="*/ 2147483647 w 506"/>
                <a:gd name="T53" fmla="*/ 2147483647 h 399"/>
                <a:gd name="T54" fmla="*/ 2147483647 w 506"/>
                <a:gd name="T55" fmla="*/ 2147483647 h 399"/>
                <a:gd name="T56" fmla="*/ 2147483647 w 506"/>
                <a:gd name="T57" fmla="*/ 2147483647 h 399"/>
                <a:gd name="T58" fmla="*/ 2147483647 w 506"/>
                <a:gd name="T59" fmla="*/ 2147483647 h 399"/>
                <a:gd name="T60" fmla="*/ 2147483647 w 506"/>
                <a:gd name="T61" fmla="*/ 2147483647 h 399"/>
                <a:gd name="T62" fmla="*/ 2147483647 w 506"/>
                <a:gd name="T63" fmla="*/ 2147483647 h 399"/>
                <a:gd name="T64" fmla="*/ 2147483647 w 506"/>
                <a:gd name="T65" fmla="*/ 2147483647 h 399"/>
                <a:gd name="T66" fmla="*/ 2147483647 w 506"/>
                <a:gd name="T67" fmla="*/ 2147483647 h 399"/>
                <a:gd name="T68" fmla="*/ 2147483647 w 506"/>
                <a:gd name="T69" fmla="*/ 2147483647 h 399"/>
                <a:gd name="T70" fmla="*/ 2147483647 w 506"/>
                <a:gd name="T71" fmla="*/ 2147483647 h 399"/>
                <a:gd name="T72" fmla="*/ 2147483647 w 506"/>
                <a:gd name="T73" fmla="*/ 2147483647 h 399"/>
                <a:gd name="T74" fmla="*/ 2147483647 w 506"/>
                <a:gd name="T75" fmla="*/ 2147483647 h 399"/>
                <a:gd name="T76" fmla="*/ 2147483647 w 506"/>
                <a:gd name="T77" fmla="*/ 2147483647 h 399"/>
                <a:gd name="T78" fmla="*/ 2147483647 w 506"/>
                <a:gd name="T79" fmla="*/ 2147483647 h 399"/>
                <a:gd name="T80" fmla="*/ 2147483647 w 506"/>
                <a:gd name="T81" fmla="*/ 2147483647 h 399"/>
                <a:gd name="T82" fmla="*/ 2147483647 w 506"/>
                <a:gd name="T83" fmla="*/ 2147483647 h 399"/>
                <a:gd name="T84" fmla="*/ 2147483647 w 506"/>
                <a:gd name="T85" fmla="*/ 2147483647 h 399"/>
                <a:gd name="T86" fmla="*/ 2147483647 w 506"/>
                <a:gd name="T87" fmla="*/ 2147483647 h 399"/>
                <a:gd name="T88" fmla="*/ 2147483647 w 506"/>
                <a:gd name="T89" fmla="*/ 2147483647 h 399"/>
                <a:gd name="T90" fmla="*/ 2147483647 w 506"/>
                <a:gd name="T91" fmla="*/ 2147483647 h 399"/>
                <a:gd name="T92" fmla="*/ 2147483647 w 506"/>
                <a:gd name="T93" fmla="*/ 2147483647 h 399"/>
                <a:gd name="T94" fmla="*/ 2147483647 w 506"/>
                <a:gd name="T95" fmla="*/ 2147483647 h 399"/>
                <a:gd name="T96" fmla="*/ 2147483647 w 506"/>
                <a:gd name="T97" fmla="*/ 2147483647 h 399"/>
                <a:gd name="T98" fmla="*/ 2147483647 w 506"/>
                <a:gd name="T99" fmla="*/ 2147483647 h 399"/>
                <a:gd name="T100" fmla="*/ 2147483647 w 506"/>
                <a:gd name="T101" fmla="*/ 2147483647 h 399"/>
                <a:gd name="T102" fmla="*/ 2147483647 w 506"/>
                <a:gd name="T103" fmla="*/ 2147483647 h 399"/>
                <a:gd name="T104" fmla="*/ 2147483647 w 506"/>
                <a:gd name="T105" fmla="*/ 2147483647 h 399"/>
                <a:gd name="T106" fmla="*/ 2147483647 w 506"/>
                <a:gd name="T107" fmla="*/ 2147483647 h 399"/>
                <a:gd name="T108" fmla="*/ 2147483647 w 506"/>
                <a:gd name="T109" fmla="*/ 2147483647 h 399"/>
                <a:gd name="T110" fmla="*/ 2147483647 w 506"/>
                <a:gd name="T111" fmla="*/ 2147483647 h 399"/>
                <a:gd name="T112" fmla="*/ 2147483647 w 506"/>
                <a:gd name="T113" fmla="*/ 2147483647 h 399"/>
                <a:gd name="T114" fmla="*/ 2147483647 w 506"/>
                <a:gd name="T115" fmla="*/ 2147483647 h 399"/>
                <a:gd name="T116" fmla="*/ 2147483647 w 506"/>
                <a:gd name="T117" fmla="*/ 2147483647 h 399"/>
                <a:gd name="T118" fmla="*/ 2147483647 w 506"/>
                <a:gd name="T119" fmla="*/ 2147483647 h 399"/>
                <a:gd name="T120" fmla="*/ 2147483647 w 506"/>
                <a:gd name="T121" fmla="*/ 2147483647 h 399"/>
                <a:gd name="T122" fmla="*/ 2147483647 w 506"/>
                <a:gd name="T123" fmla="*/ 2147483647 h 399"/>
                <a:gd name="T124" fmla="*/ 2147483647 w 506"/>
                <a:gd name="T125" fmla="*/ 0 h 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6"/>
                <a:gd name="T190" fmla="*/ 0 h 399"/>
                <a:gd name="T191" fmla="*/ 506 w 506"/>
                <a:gd name="T192" fmla="*/ 399 h 3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6" h="399">
                  <a:moveTo>
                    <a:pt x="352" y="0"/>
                  </a:moveTo>
                  <a:lnTo>
                    <a:pt x="274" y="41"/>
                  </a:lnTo>
                  <a:lnTo>
                    <a:pt x="247" y="29"/>
                  </a:lnTo>
                  <a:lnTo>
                    <a:pt x="198" y="67"/>
                  </a:lnTo>
                  <a:lnTo>
                    <a:pt x="209" y="84"/>
                  </a:lnTo>
                  <a:lnTo>
                    <a:pt x="159" y="90"/>
                  </a:lnTo>
                  <a:lnTo>
                    <a:pt x="171" y="103"/>
                  </a:lnTo>
                  <a:lnTo>
                    <a:pt x="157" y="126"/>
                  </a:lnTo>
                  <a:lnTo>
                    <a:pt x="112" y="131"/>
                  </a:lnTo>
                  <a:lnTo>
                    <a:pt x="90" y="184"/>
                  </a:lnTo>
                  <a:lnTo>
                    <a:pt x="74" y="181"/>
                  </a:lnTo>
                  <a:lnTo>
                    <a:pt x="52" y="190"/>
                  </a:lnTo>
                  <a:lnTo>
                    <a:pt x="52" y="209"/>
                  </a:lnTo>
                  <a:lnTo>
                    <a:pt x="41" y="233"/>
                  </a:lnTo>
                  <a:lnTo>
                    <a:pt x="24" y="252"/>
                  </a:lnTo>
                  <a:lnTo>
                    <a:pt x="16" y="281"/>
                  </a:lnTo>
                  <a:lnTo>
                    <a:pt x="0" y="302"/>
                  </a:lnTo>
                  <a:lnTo>
                    <a:pt x="33" y="338"/>
                  </a:lnTo>
                  <a:lnTo>
                    <a:pt x="27" y="363"/>
                  </a:lnTo>
                  <a:lnTo>
                    <a:pt x="85" y="399"/>
                  </a:lnTo>
                  <a:lnTo>
                    <a:pt x="121" y="358"/>
                  </a:lnTo>
                  <a:lnTo>
                    <a:pt x="173" y="349"/>
                  </a:lnTo>
                  <a:lnTo>
                    <a:pt x="162" y="338"/>
                  </a:lnTo>
                  <a:lnTo>
                    <a:pt x="181" y="228"/>
                  </a:lnTo>
                  <a:lnTo>
                    <a:pt x="252" y="195"/>
                  </a:lnTo>
                  <a:lnTo>
                    <a:pt x="314" y="272"/>
                  </a:lnTo>
                  <a:lnTo>
                    <a:pt x="319" y="295"/>
                  </a:lnTo>
                  <a:lnTo>
                    <a:pt x="393" y="264"/>
                  </a:lnTo>
                  <a:lnTo>
                    <a:pt x="418" y="319"/>
                  </a:lnTo>
                  <a:lnTo>
                    <a:pt x="429" y="311"/>
                  </a:lnTo>
                  <a:lnTo>
                    <a:pt x="429" y="297"/>
                  </a:lnTo>
                  <a:lnTo>
                    <a:pt x="464" y="288"/>
                  </a:lnTo>
                  <a:lnTo>
                    <a:pt x="452" y="242"/>
                  </a:lnTo>
                  <a:lnTo>
                    <a:pt x="481" y="238"/>
                  </a:lnTo>
                  <a:lnTo>
                    <a:pt x="481" y="212"/>
                  </a:lnTo>
                  <a:lnTo>
                    <a:pt x="506" y="205"/>
                  </a:lnTo>
                  <a:lnTo>
                    <a:pt x="492" y="198"/>
                  </a:lnTo>
                  <a:lnTo>
                    <a:pt x="484" y="131"/>
                  </a:lnTo>
                  <a:lnTo>
                    <a:pt x="477" y="132"/>
                  </a:lnTo>
                  <a:lnTo>
                    <a:pt x="471" y="134"/>
                  </a:lnTo>
                  <a:lnTo>
                    <a:pt x="464" y="134"/>
                  </a:lnTo>
                  <a:lnTo>
                    <a:pt x="458" y="135"/>
                  </a:lnTo>
                  <a:lnTo>
                    <a:pt x="453" y="136"/>
                  </a:lnTo>
                  <a:lnTo>
                    <a:pt x="446" y="136"/>
                  </a:lnTo>
                  <a:lnTo>
                    <a:pt x="440" y="136"/>
                  </a:lnTo>
                  <a:lnTo>
                    <a:pt x="435" y="136"/>
                  </a:lnTo>
                  <a:lnTo>
                    <a:pt x="435" y="132"/>
                  </a:lnTo>
                  <a:lnTo>
                    <a:pt x="435" y="129"/>
                  </a:lnTo>
                  <a:lnTo>
                    <a:pt x="436" y="124"/>
                  </a:lnTo>
                  <a:lnTo>
                    <a:pt x="438" y="118"/>
                  </a:lnTo>
                  <a:lnTo>
                    <a:pt x="439" y="115"/>
                  </a:lnTo>
                  <a:lnTo>
                    <a:pt x="439" y="109"/>
                  </a:lnTo>
                  <a:lnTo>
                    <a:pt x="440" y="106"/>
                  </a:lnTo>
                  <a:lnTo>
                    <a:pt x="440" y="101"/>
                  </a:lnTo>
                  <a:lnTo>
                    <a:pt x="435" y="97"/>
                  </a:lnTo>
                  <a:lnTo>
                    <a:pt x="430" y="95"/>
                  </a:lnTo>
                  <a:lnTo>
                    <a:pt x="425" y="95"/>
                  </a:lnTo>
                  <a:lnTo>
                    <a:pt x="420" y="97"/>
                  </a:lnTo>
                  <a:lnTo>
                    <a:pt x="415" y="101"/>
                  </a:lnTo>
                  <a:lnTo>
                    <a:pt x="411" y="103"/>
                  </a:lnTo>
                  <a:lnTo>
                    <a:pt x="406" y="108"/>
                  </a:lnTo>
                  <a:lnTo>
                    <a:pt x="402" y="112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09" name="Freeform 103"/>
            <p:cNvSpPr>
              <a:spLocks/>
            </p:cNvSpPr>
            <p:nvPr/>
          </p:nvSpPr>
          <p:spPr bwMode="auto">
            <a:xfrm>
              <a:off x="2001838" y="3192463"/>
              <a:ext cx="538162" cy="300037"/>
            </a:xfrm>
            <a:custGeom>
              <a:avLst/>
              <a:gdLst>
                <a:gd name="T0" fmla="*/ 2147483647 w 506"/>
                <a:gd name="T1" fmla="*/ 2147483647 h 399"/>
                <a:gd name="T2" fmla="*/ 2147483647 w 506"/>
                <a:gd name="T3" fmla="*/ 2147483647 h 399"/>
                <a:gd name="T4" fmla="*/ 2147483647 w 506"/>
                <a:gd name="T5" fmla="*/ 2147483647 h 399"/>
                <a:gd name="T6" fmla="*/ 2147483647 w 506"/>
                <a:gd name="T7" fmla="*/ 2147483647 h 399"/>
                <a:gd name="T8" fmla="*/ 2147483647 w 506"/>
                <a:gd name="T9" fmla="*/ 2147483647 h 399"/>
                <a:gd name="T10" fmla="*/ 2147483647 w 506"/>
                <a:gd name="T11" fmla="*/ 2147483647 h 399"/>
                <a:gd name="T12" fmla="*/ 2147483647 w 506"/>
                <a:gd name="T13" fmla="*/ 2147483647 h 399"/>
                <a:gd name="T14" fmla="*/ 2147483647 w 506"/>
                <a:gd name="T15" fmla="*/ 2147483647 h 399"/>
                <a:gd name="T16" fmla="*/ 0 w 506"/>
                <a:gd name="T17" fmla="*/ 2147483647 h 399"/>
                <a:gd name="T18" fmla="*/ 2147483647 w 506"/>
                <a:gd name="T19" fmla="*/ 2147483647 h 399"/>
                <a:gd name="T20" fmla="*/ 2147483647 w 506"/>
                <a:gd name="T21" fmla="*/ 2147483647 h 399"/>
                <a:gd name="T22" fmla="*/ 2147483647 w 506"/>
                <a:gd name="T23" fmla="*/ 2147483647 h 399"/>
                <a:gd name="T24" fmla="*/ 2147483647 w 506"/>
                <a:gd name="T25" fmla="*/ 2147483647 h 399"/>
                <a:gd name="T26" fmla="*/ 2147483647 w 506"/>
                <a:gd name="T27" fmla="*/ 2147483647 h 399"/>
                <a:gd name="T28" fmla="*/ 2147483647 w 506"/>
                <a:gd name="T29" fmla="*/ 2147483647 h 399"/>
                <a:gd name="T30" fmla="*/ 2147483647 w 506"/>
                <a:gd name="T31" fmla="*/ 2147483647 h 399"/>
                <a:gd name="T32" fmla="*/ 2147483647 w 506"/>
                <a:gd name="T33" fmla="*/ 2147483647 h 399"/>
                <a:gd name="T34" fmla="*/ 2147483647 w 506"/>
                <a:gd name="T35" fmla="*/ 2147483647 h 399"/>
                <a:gd name="T36" fmla="*/ 2147483647 w 506"/>
                <a:gd name="T37" fmla="*/ 2147483647 h 399"/>
                <a:gd name="T38" fmla="*/ 2147483647 w 506"/>
                <a:gd name="T39" fmla="*/ 2147483647 h 399"/>
                <a:gd name="T40" fmla="*/ 2147483647 w 506"/>
                <a:gd name="T41" fmla="*/ 2147483647 h 399"/>
                <a:gd name="T42" fmla="*/ 2147483647 w 506"/>
                <a:gd name="T43" fmla="*/ 2147483647 h 399"/>
                <a:gd name="T44" fmla="*/ 2147483647 w 506"/>
                <a:gd name="T45" fmla="*/ 2147483647 h 399"/>
                <a:gd name="T46" fmla="*/ 2147483647 w 506"/>
                <a:gd name="T47" fmla="*/ 2147483647 h 399"/>
                <a:gd name="T48" fmla="*/ 2147483647 w 506"/>
                <a:gd name="T49" fmla="*/ 2147483647 h 399"/>
                <a:gd name="T50" fmla="*/ 2147483647 w 506"/>
                <a:gd name="T51" fmla="*/ 2147483647 h 399"/>
                <a:gd name="T52" fmla="*/ 2147483647 w 506"/>
                <a:gd name="T53" fmla="*/ 2147483647 h 399"/>
                <a:gd name="T54" fmla="*/ 2147483647 w 506"/>
                <a:gd name="T55" fmla="*/ 2147483647 h 399"/>
                <a:gd name="T56" fmla="*/ 2147483647 w 506"/>
                <a:gd name="T57" fmla="*/ 2147483647 h 399"/>
                <a:gd name="T58" fmla="*/ 2147483647 w 506"/>
                <a:gd name="T59" fmla="*/ 2147483647 h 399"/>
                <a:gd name="T60" fmla="*/ 2147483647 w 506"/>
                <a:gd name="T61" fmla="*/ 2147483647 h 399"/>
                <a:gd name="T62" fmla="*/ 2147483647 w 506"/>
                <a:gd name="T63" fmla="*/ 0 h 3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6"/>
                <a:gd name="T97" fmla="*/ 0 h 399"/>
                <a:gd name="T98" fmla="*/ 506 w 506"/>
                <a:gd name="T99" fmla="*/ 399 h 3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6" h="399">
                  <a:moveTo>
                    <a:pt x="352" y="0"/>
                  </a:moveTo>
                  <a:lnTo>
                    <a:pt x="274" y="41"/>
                  </a:lnTo>
                  <a:lnTo>
                    <a:pt x="247" y="29"/>
                  </a:lnTo>
                  <a:lnTo>
                    <a:pt x="198" y="67"/>
                  </a:lnTo>
                  <a:lnTo>
                    <a:pt x="209" y="84"/>
                  </a:lnTo>
                  <a:lnTo>
                    <a:pt x="159" y="90"/>
                  </a:lnTo>
                  <a:lnTo>
                    <a:pt x="171" y="103"/>
                  </a:lnTo>
                  <a:lnTo>
                    <a:pt x="157" y="126"/>
                  </a:lnTo>
                  <a:lnTo>
                    <a:pt x="112" y="131"/>
                  </a:lnTo>
                  <a:lnTo>
                    <a:pt x="90" y="184"/>
                  </a:lnTo>
                  <a:lnTo>
                    <a:pt x="74" y="181"/>
                  </a:lnTo>
                  <a:lnTo>
                    <a:pt x="52" y="190"/>
                  </a:lnTo>
                  <a:lnTo>
                    <a:pt x="52" y="209"/>
                  </a:lnTo>
                  <a:lnTo>
                    <a:pt x="41" y="233"/>
                  </a:lnTo>
                  <a:lnTo>
                    <a:pt x="24" y="252"/>
                  </a:lnTo>
                  <a:lnTo>
                    <a:pt x="16" y="281"/>
                  </a:lnTo>
                  <a:lnTo>
                    <a:pt x="0" y="302"/>
                  </a:lnTo>
                  <a:lnTo>
                    <a:pt x="33" y="338"/>
                  </a:lnTo>
                  <a:lnTo>
                    <a:pt x="27" y="363"/>
                  </a:lnTo>
                  <a:lnTo>
                    <a:pt x="85" y="399"/>
                  </a:lnTo>
                  <a:lnTo>
                    <a:pt x="121" y="358"/>
                  </a:lnTo>
                  <a:lnTo>
                    <a:pt x="173" y="349"/>
                  </a:lnTo>
                  <a:lnTo>
                    <a:pt x="162" y="338"/>
                  </a:lnTo>
                  <a:lnTo>
                    <a:pt x="181" y="228"/>
                  </a:lnTo>
                  <a:lnTo>
                    <a:pt x="252" y="195"/>
                  </a:lnTo>
                  <a:lnTo>
                    <a:pt x="314" y="272"/>
                  </a:lnTo>
                  <a:lnTo>
                    <a:pt x="319" y="295"/>
                  </a:lnTo>
                  <a:lnTo>
                    <a:pt x="393" y="264"/>
                  </a:lnTo>
                  <a:lnTo>
                    <a:pt x="418" y="319"/>
                  </a:lnTo>
                  <a:lnTo>
                    <a:pt x="429" y="311"/>
                  </a:lnTo>
                  <a:lnTo>
                    <a:pt x="429" y="297"/>
                  </a:lnTo>
                  <a:lnTo>
                    <a:pt x="464" y="288"/>
                  </a:lnTo>
                  <a:lnTo>
                    <a:pt x="452" y="242"/>
                  </a:lnTo>
                  <a:lnTo>
                    <a:pt x="481" y="238"/>
                  </a:lnTo>
                  <a:lnTo>
                    <a:pt x="481" y="212"/>
                  </a:lnTo>
                  <a:lnTo>
                    <a:pt x="506" y="205"/>
                  </a:lnTo>
                  <a:lnTo>
                    <a:pt x="492" y="198"/>
                  </a:lnTo>
                  <a:lnTo>
                    <a:pt x="484" y="131"/>
                  </a:lnTo>
                  <a:lnTo>
                    <a:pt x="477" y="132"/>
                  </a:lnTo>
                  <a:lnTo>
                    <a:pt x="471" y="134"/>
                  </a:lnTo>
                  <a:lnTo>
                    <a:pt x="464" y="134"/>
                  </a:lnTo>
                  <a:lnTo>
                    <a:pt x="458" y="135"/>
                  </a:lnTo>
                  <a:lnTo>
                    <a:pt x="453" y="136"/>
                  </a:lnTo>
                  <a:lnTo>
                    <a:pt x="446" y="136"/>
                  </a:lnTo>
                  <a:lnTo>
                    <a:pt x="440" y="136"/>
                  </a:lnTo>
                  <a:lnTo>
                    <a:pt x="435" y="136"/>
                  </a:lnTo>
                  <a:lnTo>
                    <a:pt x="435" y="132"/>
                  </a:lnTo>
                  <a:lnTo>
                    <a:pt x="435" y="129"/>
                  </a:lnTo>
                  <a:lnTo>
                    <a:pt x="436" y="124"/>
                  </a:lnTo>
                  <a:lnTo>
                    <a:pt x="438" y="118"/>
                  </a:lnTo>
                  <a:lnTo>
                    <a:pt x="439" y="115"/>
                  </a:lnTo>
                  <a:lnTo>
                    <a:pt x="439" y="109"/>
                  </a:lnTo>
                  <a:lnTo>
                    <a:pt x="440" y="106"/>
                  </a:lnTo>
                  <a:lnTo>
                    <a:pt x="440" y="101"/>
                  </a:lnTo>
                  <a:lnTo>
                    <a:pt x="435" y="97"/>
                  </a:lnTo>
                  <a:lnTo>
                    <a:pt x="430" y="95"/>
                  </a:lnTo>
                  <a:lnTo>
                    <a:pt x="425" y="95"/>
                  </a:lnTo>
                  <a:lnTo>
                    <a:pt x="420" y="97"/>
                  </a:lnTo>
                  <a:lnTo>
                    <a:pt x="415" y="101"/>
                  </a:lnTo>
                  <a:lnTo>
                    <a:pt x="411" y="103"/>
                  </a:lnTo>
                  <a:lnTo>
                    <a:pt x="406" y="108"/>
                  </a:lnTo>
                  <a:lnTo>
                    <a:pt x="402" y="112"/>
                  </a:lnTo>
                  <a:lnTo>
                    <a:pt x="35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0" name="Freeform 104"/>
            <p:cNvSpPr>
              <a:spLocks/>
            </p:cNvSpPr>
            <p:nvPr/>
          </p:nvSpPr>
          <p:spPr bwMode="auto">
            <a:xfrm>
              <a:off x="2035175" y="3373438"/>
              <a:ext cx="155575" cy="77787"/>
            </a:xfrm>
            <a:custGeom>
              <a:avLst/>
              <a:gdLst>
                <a:gd name="T0" fmla="*/ 0 w 144"/>
                <a:gd name="T1" fmla="*/ 2147483647 h 107"/>
                <a:gd name="T2" fmla="*/ 2147483647 w 144"/>
                <a:gd name="T3" fmla="*/ 2147483647 h 107"/>
                <a:gd name="T4" fmla="*/ 2147483647 w 144"/>
                <a:gd name="T5" fmla="*/ 2147483647 h 107"/>
                <a:gd name="T6" fmla="*/ 2147483647 w 144"/>
                <a:gd name="T7" fmla="*/ 2147483647 h 107"/>
                <a:gd name="T8" fmla="*/ 2147483647 w 144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07"/>
                <a:gd name="T17" fmla="*/ 144 w 144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07">
                  <a:moveTo>
                    <a:pt x="0" y="107"/>
                  </a:moveTo>
                  <a:lnTo>
                    <a:pt x="42" y="74"/>
                  </a:lnTo>
                  <a:lnTo>
                    <a:pt x="52" y="15"/>
                  </a:lnTo>
                  <a:lnTo>
                    <a:pt x="83" y="19"/>
                  </a:lnTo>
                  <a:lnTo>
                    <a:pt x="144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1" name="Freeform 105"/>
            <p:cNvSpPr>
              <a:spLocks/>
            </p:cNvSpPr>
            <p:nvPr/>
          </p:nvSpPr>
          <p:spPr bwMode="auto">
            <a:xfrm>
              <a:off x="2273300" y="3276600"/>
              <a:ext cx="152400" cy="60325"/>
            </a:xfrm>
            <a:custGeom>
              <a:avLst/>
              <a:gdLst>
                <a:gd name="T0" fmla="*/ 0 w 147"/>
                <a:gd name="T1" fmla="*/ 2147483647 h 81"/>
                <a:gd name="T2" fmla="*/ 2147483647 w 147"/>
                <a:gd name="T3" fmla="*/ 2147483647 h 81"/>
                <a:gd name="T4" fmla="*/ 2147483647 w 147"/>
                <a:gd name="T5" fmla="*/ 2147483647 h 81"/>
                <a:gd name="T6" fmla="*/ 2147483647 w 147"/>
                <a:gd name="T7" fmla="*/ 2147483647 h 81"/>
                <a:gd name="T8" fmla="*/ 2147483647 w 147"/>
                <a:gd name="T9" fmla="*/ 2147483647 h 81"/>
                <a:gd name="T10" fmla="*/ 2147483647 w 147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81"/>
                <a:gd name="T20" fmla="*/ 147 w 147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81">
                  <a:moveTo>
                    <a:pt x="0" y="81"/>
                  </a:moveTo>
                  <a:lnTo>
                    <a:pt x="47" y="58"/>
                  </a:lnTo>
                  <a:lnTo>
                    <a:pt x="75" y="58"/>
                  </a:lnTo>
                  <a:lnTo>
                    <a:pt x="97" y="26"/>
                  </a:lnTo>
                  <a:lnTo>
                    <a:pt x="121" y="22"/>
                  </a:lnTo>
                  <a:lnTo>
                    <a:pt x="147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2" name="Freeform 106"/>
            <p:cNvSpPr>
              <a:spLocks/>
            </p:cNvSpPr>
            <p:nvPr/>
          </p:nvSpPr>
          <p:spPr bwMode="auto">
            <a:xfrm>
              <a:off x="2417763" y="3297238"/>
              <a:ext cx="71437" cy="90487"/>
            </a:xfrm>
            <a:custGeom>
              <a:avLst/>
              <a:gdLst>
                <a:gd name="T0" fmla="*/ 0 w 72"/>
                <a:gd name="T1" fmla="*/ 2147483647 h 121"/>
                <a:gd name="T2" fmla="*/ 2147483647 w 72"/>
                <a:gd name="T3" fmla="*/ 2147483647 h 121"/>
                <a:gd name="T4" fmla="*/ 2147483647 w 72"/>
                <a:gd name="T5" fmla="*/ 0 h 121"/>
                <a:gd name="T6" fmla="*/ 0 60000 65536"/>
                <a:gd name="T7" fmla="*/ 0 60000 65536"/>
                <a:gd name="T8" fmla="*/ 0 60000 65536"/>
                <a:gd name="T9" fmla="*/ 0 w 72"/>
                <a:gd name="T10" fmla="*/ 0 h 121"/>
                <a:gd name="T11" fmla="*/ 72 w 72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21">
                  <a:moveTo>
                    <a:pt x="0" y="121"/>
                  </a:moveTo>
                  <a:lnTo>
                    <a:pt x="19" y="107"/>
                  </a:lnTo>
                  <a:lnTo>
                    <a:pt x="7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3" name="Freeform 107"/>
            <p:cNvSpPr>
              <a:spLocks/>
            </p:cNvSpPr>
            <p:nvPr/>
          </p:nvSpPr>
          <p:spPr bwMode="auto">
            <a:xfrm>
              <a:off x="2503488" y="3170238"/>
              <a:ext cx="33337" cy="123825"/>
            </a:xfrm>
            <a:custGeom>
              <a:avLst/>
              <a:gdLst>
                <a:gd name="T0" fmla="*/ 2147483647 w 33"/>
                <a:gd name="T1" fmla="*/ 0 h 165"/>
                <a:gd name="T2" fmla="*/ 2147483647 w 33"/>
                <a:gd name="T3" fmla="*/ 2147483647 h 165"/>
                <a:gd name="T4" fmla="*/ 2147483647 w 33"/>
                <a:gd name="T5" fmla="*/ 2147483647 h 165"/>
                <a:gd name="T6" fmla="*/ 0 w 33"/>
                <a:gd name="T7" fmla="*/ 2147483647 h 1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65"/>
                <a:gd name="T14" fmla="*/ 33 w 33"/>
                <a:gd name="T15" fmla="*/ 165 h 1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65">
                  <a:moveTo>
                    <a:pt x="16" y="0"/>
                  </a:moveTo>
                  <a:lnTo>
                    <a:pt x="16" y="63"/>
                  </a:lnTo>
                  <a:lnTo>
                    <a:pt x="33" y="55"/>
                  </a:lnTo>
                  <a:lnTo>
                    <a:pt x="0" y="165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4" name="Freeform 108"/>
            <p:cNvSpPr>
              <a:spLocks/>
            </p:cNvSpPr>
            <p:nvPr/>
          </p:nvSpPr>
          <p:spPr bwMode="auto">
            <a:xfrm>
              <a:off x="1697038" y="3000375"/>
              <a:ext cx="152400" cy="158750"/>
            </a:xfrm>
            <a:custGeom>
              <a:avLst/>
              <a:gdLst>
                <a:gd name="T0" fmla="*/ 2147483647 w 137"/>
                <a:gd name="T1" fmla="*/ 0 h 211"/>
                <a:gd name="T2" fmla="*/ 0 w 137"/>
                <a:gd name="T3" fmla="*/ 2147483647 h 211"/>
                <a:gd name="T4" fmla="*/ 2147483647 w 137"/>
                <a:gd name="T5" fmla="*/ 2147483647 h 211"/>
                <a:gd name="T6" fmla="*/ 2147483647 w 137"/>
                <a:gd name="T7" fmla="*/ 2147483647 h 211"/>
                <a:gd name="T8" fmla="*/ 2147483647 w 137"/>
                <a:gd name="T9" fmla="*/ 2147483647 h 211"/>
                <a:gd name="T10" fmla="*/ 2147483647 w 137"/>
                <a:gd name="T11" fmla="*/ 2147483647 h 211"/>
                <a:gd name="T12" fmla="*/ 2147483647 w 137"/>
                <a:gd name="T13" fmla="*/ 2147483647 h 211"/>
                <a:gd name="T14" fmla="*/ 2147483647 w 137"/>
                <a:gd name="T15" fmla="*/ 2147483647 h 211"/>
                <a:gd name="T16" fmla="*/ 2147483647 w 137"/>
                <a:gd name="T17" fmla="*/ 2147483647 h 211"/>
                <a:gd name="T18" fmla="*/ 2147483647 w 137"/>
                <a:gd name="T19" fmla="*/ 2147483647 h 211"/>
                <a:gd name="T20" fmla="*/ 2147483647 w 137"/>
                <a:gd name="T21" fmla="*/ 2147483647 h 211"/>
                <a:gd name="T22" fmla="*/ 2147483647 w 137"/>
                <a:gd name="T23" fmla="*/ 2147483647 h 211"/>
                <a:gd name="T24" fmla="*/ 2147483647 w 137"/>
                <a:gd name="T25" fmla="*/ 2147483647 h 211"/>
                <a:gd name="T26" fmla="*/ 2147483647 w 137"/>
                <a:gd name="T27" fmla="*/ 2147483647 h 211"/>
                <a:gd name="T28" fmla="*/ 2147483647 w 137"/>
                <a:gd name="T29" fmla="*/ 2147483647 h 211"/>
                <a:gd name="T30" fmla="*/ 2147483647 w 137"/>
                <a:gd name="T31" fmla="*/ 2147483647 h 211"/>
                <a:gd name="T32" fmla="*/ 2147483647 w 137"/>
                <a:gd name="T33" fmla="*/ 0 h 2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7"/>
                <a:gd name="T52" fmla="*/ 0 h 211"/>
                <a:gd name="T53" fmla="*/ 137 w 137"/>
                <a:gd name="T54" fmla="*/ 211 h 2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7" h="211">
                  <a:moveTo>
                    <a:pt x="30" y="0"/>
                  </a:moveTo>
                  <a:lnTo>
                    <a:pt x="0" y="7"/>
                  </a:lnTo>
                  <a:lnTo>
                    <a:pt x="44" y="40"/>
                  </a:lnTo>
                  <a:lnTo>
                    <a:pt x="49" y="53"/>
                  </a:lnTo>
                  <a:lnTo>
                    <a:pt x="38" y="67"/>
                  </a:lnTo>
                  <a:lnTo>
                    <a:pt x="14" y="62"/>
                  </a:lnTo>
                  <a:lnTo>
                    <a:pt x="3" y="67"/>
                  </a:lnTo>
                  <a:lnTo>
                    <a:pt x="6" y="92"/>
                  </a:lnTo>
                  <a:lnTo>
                    <a:pt x="33" y="92"/>
                  </a:lnTo>
                  <a:lnTo>
                    <a:pt x="71" y="205"/>
                  </a:lnTo>
                  <a:lnTo>
                    <a:pt x="88" y="211"/>
                  </a:lnTo>
                  <a:lnTo>
                    <a:pt x="90" y="188"/>
                  </a:lnTo>
                  <a:lnTo>
                    <a:pt x="123" y="161"/>
                  </a:lnTo>
                  <a:lnTo>
                    <a:pt x="137" y="73"/>
                  </a:lnTo>
                  <a:lnTo>
                    <a:pt x="75" y="26"/>
                  </a:lnTo>
                  <a:lnTo>
                    <a:pt x="75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5" name="Freeform 109"/>
            <p:cNvSpPr>
              <a:spLocks/>
            </p:cNvSpPr>
            <p:nvPr/>
          </p:nvSpPr>
          <p:spPr bwMode="auto">
            <a:xfrm>
              <a:off x="1697038" y="3000375"/>
              <a:ext cx="152400" cy="158750"/>
            </a:xfrm>
            <a:custGeom>
              <a:avLst/>
              <a:gdLst>
                <a:gd name="T0" fmla="*/ 2147483647 w 137"/>
                <a:gd name="T1" fmla="*/ 0 h 211"/>
                <a:gd name="T2" fmla="*/ 0 w 137"/>
                <a:gd name="T3" fmla="*/ 2147483647 h 211"/>
                <a:gd name="T4" fmla="*/ 2147483647 w 137"/>
                <a:gd name="T5" fmla="*/ 2147483647 h 211"/>
                <a:gd name="T6" fmla="*/ 2147483647 w 137"/>
                <a:gd name="T7" fmla="*/ 2147483647 h 211"/>
                <a:gd name="T8" fmla="*/ 2147483647 w 137"/>
                <a:gd name="T9" fmla="*/ 2147483647 h 211"/>
                <a:gd name="T10" fmla="*/ 2147483647 w 137"/>
                <a:gd name="T11" fmla="*/ 2147483647 h 211"/>
                <a:gd name="T12" fmla="*/ 2147483647 w 137"/>
                <a:gd name="T13" fmla="*/ 2147483647 h 211"/>
                <a:gd name="T14" fmla="*/ 2147483647 w 137"/>
                <a:gd name="T15" fmla="*/ 2147483647 h 211"/>
                <a:gd name="T16" fmla="*/ 2147483647 w 137"/>
                <a:gd name="T17" fmla="*/ 2147483647 h 211"/>
                <a:gd name="T18" fmla="*/ 2147483647 w 137"/>
                <a:gd name="T19" fmla="*/ 2147483647 h 211"/>
                <a:gd name="T20" fmla="*/ 2147483647 w 137"/>
                <a:gd name="T21" fmla="*/ 2147483647 h 211"/>
                <a:gd name="T22" fmla="*/ 2147483647 w 137"/>
                <a:gd name="T23" fmla="*/ 2147483647 h 211"/>
                <a:gd name="T24" fmla="*/ 2147483647 w 137"/>
                <a:gd name="T25" fmla="*/ 2147483647 h 211"/>
                <a:gd name="T26" fmla="*/ 2147483647 w 137"/>
                <a:gd name="T27" fmla="*/ 2147483647 h 211"/>
                <a:gd name="T28" fmla="*/ 2147483647 w 137"/>
                <a:gd name="T29" fmla="*/ 2147483647 h 211"/>
                <a:gd name="T30" fmla="*/ 2147483647 w 137"/>
                <a:gd name="T31" fmla="*/ 2147483647 h 211"/>
                <a:gd name="T32" fmla="*/ 2147483647 w 137"/>
                <a:gd name="T33" fmla="*/ 0 h 2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7"/>
                <a:gd name="T52" fmla="*/ 0 h 211"/>
                <a:gd name="T53" fmla="*/ 137 w 137"/>
                <a:gd name="T54" fmla="*/ 211 h 2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7" h="211">
                  <a:moveTo>
                    <a:pt x="30" y="0"/>
                  </a:moveTo>
                  <a:lnTo>
                    <a:pt x="0" y="7"/>
                  </a:lnTo>
                  <a:lnTo>
                    <a:pt x="44" y="40"/>
                  </a:lnTo>
                  <a:lnTo>
                    <a:pt x="49" y="53"/>
                  </a:lnTo>
                  <a:lnTo>
                    <a:pt x="38" y="67"/>
                  </a:lnTo>
                  <a:lnTo>
                    <a:pt x="14" y="62"/>
                  </a:lnTo>
                  <a:lnTo>
                    <a:pt x="3" y="67"/>
                  </a:lnTo>
                  <a:lnTo>
                    <a:pt x="6" y="92"/>
                  </a:lnTo>
                  <a:lnTo>
                    <a:pt x="33" y="92"/>
                  </a:lnTo>
                  <a:lnTo>
                    <a:pt x="71" y="205"/>
                  </a:lnTo>
                  <a:lnTo>
                    <a:pt x="88" y="211"/>
                  </a:lnTo>
                  <a:lnTo>
                    <a:pt x="90" y="188"/>
                  </a:lnTo>
                  <a:lnTo>
                    <a:pt x="123" y="161"/>
                  </a:lnTo>
                  <a:lnTo>
                    <a:pt x="137" y="73"/>
                  </a:lnTo>
                  <a:lnTo>
                    <a:pt x="75" y="26"/>
                  </a:lnTo>
                  <a:lnTo>
                    <a:pt x="75" y="43"/>
                  </a:lnTo>
                  <a:lnTo>
                    <a:pt x="30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6" name="Freeform 110"/>
            <p:cNvSpPr>
              <a:spLocks/>
            </p:cNvSpPr>
            <p:nvPr/>
          </p:nvSpPr>
          <p:spPr bwMode="auto">
            <a:xfrm>
              <a:off x="1792288" y="3124200"/>
              <a:ext cx="77787" cy="52388"/>
            </a:xfrm>
            <a:custGeom>
              <a:avLst/>
              <a:gdLst>
                <a:gd name="T0" fmla="*/ 0 w 72"/>
                <a:gd name="T1" fmla="*/ 2147483647 h 71"/>
                <a:gd name="T2" fmla="*/ 2147483647 w 72"/>
                <a:gd name="T3" fmla="*/ 2147483647 h 71"/>
                <a:gd name="T4" fmla="*/ 2147483647 w 72"/>
                <a:gd name="T5" fmla="*/ 0 h 71"/>
                <a:gd name="T6" fmla="*/ 2147483647 w 72"/>
                <a:gd name="T7" fmla="*/ 2147483647 h 71"/>
                <a:gd name="T8" fmla="*/ 2147483647 w 72"/>
                <a:gd name="T9" fmla="*/ 2147483647 h 71"/>
                <a:gd name="T10" fmla="*/ 2147483647 w 72"/>
                <a:gd name="T11" fmla="*/ 2147483647 h 71"/>
                <a:gd name="T12" fmla="*/ 0 w 72"/>
                <a:gd name="T13" fmla="*/ 2147483647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71"/>
                <a:gd name="T23" fmla="*/ 72 w 7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71">
                  <a:moveTo>
                    <a:pt x="0" y="47"/>
                  </a:moveTo>
                  <a:lnTo>
                    <a:pt x="19" y="38"/>
                  </a:lnTo>
                  <a:lnTo>
                    <a:pt x="52" y="0"/>
                  </a:lnTo>
                  <a:lnTo>
                    <a:pt x="72" y="14"/>
                  </a:lnTo>
                  <a:lnTo>
                    <a:pt x="45" y="55"/>
                  </a:lnTo>
                  <a:lnTo>
                    <a:pt x="12" y="7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7" name="Freeform 111"/>
            <p:cNvSpPr>
              <a:spLocks/>
            </p:cNvSpPr>
            <p:nvPr/>
          </p:nvSpPr>
          <p:spPr bwMode="auto">
            <a:xfrm>
              <a:off x="1792288" y="3124200"/>
              <a:ext cx="77787" cy="52388"/>
            </a:xfrm>
            <a:custGeom>
              <a:avLst/>
              <a:gdLst>
                <a:gd name="T0" fmla="*/ 0 w 72"/>
                <a:gd name="T1" fmla="*/ 2147483647 h 71"/>
                <a:gd name="T2" fmla="*/ 2147483647 w 72"/>
                <a:gd name="T3" fmla="*/ 2147483647 h 71"/>
                <a:gd name="T4" fmla="*/ 2147483647 w 72"/>
                <a:gd name="T5" fmla="*/ 0 h 71"/>
                <a:gd name="T6" fmla="*/ 2147483647 w 72"/>
                <a:gd name="T7" fmla="*/ 2147483647 h 71"/>
                <a:gd name="T8" fmla="*/ 2147483647 w 72"/>
                <a:gd name="T9" fmla="*/ 2147483647 h 71"/>
                <a:gd name="T10" fmla="*/ 2147483647 w 72"/>
                <a:gd name="T11" fmla="*/ 2147483647 h 71"/>
                <a:gd name="T12" fmla="*/ 0 w 72"/>
                <a:gd name="T13" fmla="*/ 2147483647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71"/>
                <a:gd name="T23" fmla="*/ 72 w 7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71">
                  <a:moveTo>
                    <a:pt x="0" y="47"/>
                  </a:moveTo>
                  <a:lnTo>
                    <a:pt x="19" y="38"/>
                  </a:lnTo>
                  <a:lnTo>
                    <a:pt x="52" y="0"/>
                  </a:lnTo>
                  <a:lnTo>
                    <a:pt x="72" y="14"/>
                  </a:lnTo>
                  <a:lnTo>
                    <a:pt x="45" y="55"/>
                  </a:lnTo>
                  <a:lnTo>
                    <a:pt x="12" y="71"/>
                  </a:lnTo>
                  <a:lnTo>
                    <a:pt x="0" y="4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2214563" y="5049838"/>
              <a:ext cx="180975" cy="184150"/>
            </a:xfrm>
            <a:custGeom>
              <a:avLst/>
              <a:gdLst>
                <a:gd name="T0" fmla="*/ 2147483647 w 172"/>
                <a:gd name="T1" fmla="*/ 2147483647 h 244"/>
                <a:gd name="T2" fmla="*/ 2147483647 w 172"/>
                <a:gd name="T3" fmla="*/ 2147483647 h 244"/>
                <a:gd name="T4" fmla="*/ 0 w 172"/>
                <a:gd name="T5" fmla="*/ 2147483647 h 244"/>
                <a:gd name="T6" fmla="*/ 2147483647 w 172"/>
                <a:gd name="T7" fmla="*/ 2147483647 h 244"/>
                <a:gd name="T8" fmla="*/ 0 w 172"/>
                <a:gd name="T9" fmla="*/ 2147483647 h 244"/>
                <a:gd name="T10" fmla="*/ 2147483647 w 172"/>
                <a:gd name="T11" fmla="*/ 2147483647 h 244"/>
                <a:gd name="T12" fmla="*/ 2147483647 w 172"/>
                <a:gd name="T13" fmla="*/ 2147483647 h 244"/>
                <a:gd name="T14" fmla="*/ 2147483647 w 172"/>
                <a:gd name="T15" fmla="*/ 2147483647 h 244"/>
                <a:gd name="T16" fmla="*/ 2147483647 w 172"/>
                <a:gd name="T17" fmla="*/ 2147483647 h 244"/>
                <a:gd name="T18" fmla="*/ 2147483647 w 172"/>
                <a:gd name="T19" fmla="*/ 0 h 244"/>
                <a:gd name="T20" fmla="*/ 2147483647 w 172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"/>
                <a:gd name="T34" fmla="*/ 0 h 244"/>
                <a:gd name="T35" fmla="*/ 172 w 172"/>
                <a:gd name="T36" fmla="*/ 244 h 2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" h="244">
                  <a:moveTo>
                    <a:pt x="22" y="19"/>
                  </a:moveTo>
                  <a:lnTo>
                    <a:pt x="41" y="52"/>
                  </a:lnTo>
                  <a:lnTo>
                    <a:pt x="0" y="104"/>
                  </a:lnTo>
                  <a:lnTo>
                    <a:pt x="27" y="141"/>
                  </a:lnTo>
                  <a:lnTo>
                    <a:pt x="0" y="175"/>
                  </a:lnTo>
                  <a:lnTo>
                    <a:pt x="84" y="210"/>
                  </a:lnTo>
                  <a:lnTo>
                    <a:pt x="58" y="244"/>
                  </a:lnTo>
                  <a:lnTo>
                    <a:pt x="156" y="191"/>
                  </a:lnTo>
                  <a:lnTo>
                    <a:pt x="172" y="129"/>
                  </a:lnTo>
                  <a:lnTo>
                    <a:pt x="112" y="0"/>
                  </a:lnTo>
                  <a:lnTo>
                    <a:pt x="22" y="19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19" name="Freeform 113"/>
            <p:cNvSpPr>
              <a:spLocks/>
            </p:cNvSpPr>
            <p:nvPr/>
          </p:nvSpPr>
          <p:spPr bwMode="auto">
            <a:xfrm>
              <a:off x="2214563" y="5049838"/>
              <a:ext cx="180975" cy="184150"/>
            </a:xfrm>
            <a:custGeom>
              <a:avLst/>
              <a:gdLst>
                <a:gd name="T0" fmla="*/ 2147483647 w 172"/>
                <a:gd name="T1" fmla="*/ 2147483647 h 244"/>
                <a:gd name="T2" fmla="*/ 2147483647 w 172"/>
                <a:gd name="T3" fmla="*/ 2147483647 h 244"/>
                <a:gd name="T4" fmla="*/ 0 w 172"/>
                <a:gd name="T5" fmla="*/ 2147483647 h 244"/>
                <a:gd name="T6" fmla="*/ 2147483647 w 172"/>
                <a:gd name="T7" fmla="*/ 2147483647 h 244"/>
                <a:gd name="T8" fmla="*/ 0 w 172"/>
                <a:gd name="T9" fmla="*/ 2147483647 h 244"/>
                <a:gd name="T10" fmla="*/ 2147483647 w 172"/>
                <a:gd name="T11" fmla="*/ 2147483647 h 244"/>
                <a:gd name="T12" fmla="*/ 2147483647 w 172"/>
                <a:gd name="T13" fmla="*/ 2147483647 h 244"/>
                <a:gd name="T14" fmla="*/ 2147483647 w 172"/>
                <a:gd name="T15" fmla="*/ 2147483647 h 244"/>
                <a:gd name="T16" fmla="*/ 2147483647 w 172"/>
                <a:gd name="T17" fmla="*/ 2147483647 h 244"/>
                <a:gd name="T18" fmla="*/ 2147483647 w 172"/>
                <a:gd name="T19" fmla="*/ 0 h 244"/>
                <a:gd name="T20" fmla="*/ 2147483647 w 172"/>
                <a:gd name="T21" fmla="*/ 2147483647 h 2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"/>
                <a:gd name="T34" fmla="*/ 0 h 244"/>
                <a:gd name="T35" fmla="*/ 172 w 172"/>
                <a:gd name="T36" fmla="*/ 244 h 2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" h="244">
                  <a:moveTo>
                    <a:pt x="22" y="19"/>
                  </a:moveTo>
                  <a:lnTo>
                    <a:pt x="41" y="52"/>
                  </a:lnTo>
                  <a:lnTo>
                    <a:pt x="0" y="104"/>
                  </a:lnTo>
                  <a:lnTo>
                    <a:pt x="27" y="141"/>
                  </a:lnTo>
                  <a:lnTo>
                    <a:pt x="0" y="175"/>
                  </a:lnTo>
                  <a:lnTo>
                    <a:pt x="84" y="210"/>
                  </a:lnTo>
                  <a:lnTo>
                    <a:pt x="58" y="244"/>
                  </a:lnTo>
                  <a:lnTo>
                    <a:pt x="156" y="191"/>
                  </a:lnTo>
                  <a:lnTo>
                    <a:pt x="172" y="129"/>
                  </a:lnTo>
                  <a:lnTo>
                    <a:pt x="112" y="0"/>
                  </a:lnTo>
                  <a:lnTo>
                    <a:pt x="22" y="19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0" name="Freeform 114"/>
            <p:cNvSpPr>
              <a:spLocks/>
            </p:cNvSpPr>
            <p:nvPr/>
          </p:nvSpPr>
          <p:spPr bwMode="auto">
            <a:xfrm>
              <a:off x="2400300" y="5157788"/>
              <a:ext cx="76200" cy="55562"/>
            </a:xfrm>
            <a:custGeom>
              <a:avLst/>
              <a:gdLst>
                <a:gd name="T0" fmla="*/ 0 w 68"/>
                <a:gd name="T1" fmla="*/ 2147483647 h 72"/>
                <a:gd name="T2" fmla="*/ 2147483647 w 68"/>
                <a:gd name="T3" fmla="*/ 2147483647 h 72"/>
                <a:gd name="T4" fmla="*/ 2147483647 w 68"/>
                <a:gd name="T5" fmla="*/ 2147483647 h 72"/>
                <a:gd name="T6" fmla="*/ 2147483647 w 68"/>
                <a:gd name="T7" fmla="*/ 0 h 72"/>
                <a:gd name="T8" fmla="*/ 0 w 68"/>
                <a:gd name="T9" fmla="*/ 2147483647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72"/>
                <a:gd name="T17" fmla="*/ 68 w 6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72">
                  <a:moveTo>
                    <a:pt x="0" y="33"/>
                  </a:moveTo>
                  <a:lnTo>
                    <a:pt x="14" y="72"/>
                  </a:lnTo>
                  <a:lnTo>
                    <a:pt x="68" y="41"/>
                  </a:lnTo>
                  <a:lnTo>
                    <a:pt x="49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1" name="Freeform 115"/>
            <p:cNvSpPr>
              <a:spLocks/>
            </p:cNvSpPr>
            <p:nvPr/>
          </p:nvSpPr>
          <p:spPr bwMode="auto">
            <a:xfrm>
              <a:off x="2400300" y="5157788"/>
              <a:ext cx="76200" cy="55562"/>
            </a:xfrm>
            <a:custGeom>
              <a:avLst/>
              <a:gdLst>
                <a:gd name="T0" fmla="*/ 0 w 68"/>
                <a:gd name="T1" fmla="*/ 2147483647 h 72"/>
                <a:gd name="T2" fmla="*/ 2147483647 w 68"/>
                <a:gd name="T3" fmla="*/ 2147483647 h 72"/>
                <a:gd name="T4" fmla="*/ 2147483647 w 68"/>
                <a:gd name="T5" fmla="*/ 2147483647 h 72"/>
                <a:gd name="T6" fmla="*/ 2147483647 w 68"/>
                <a:gd name="T7" fmla="*/ 0 h 72"/>
                <a:gd name="T8" fmla="*/ 0 w 68"/>
                <a:gd name="T9" fmla="*/ 2147483647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72"/>
                <a:gd name="T17" fmla="*/ 68 w 6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72">
                  <a:moveTo>
                    <a:pt x="0" y="33"/>
                  </a:moveTo>
                  <a:lnTo>
                    <a:pt x="14" y="72"/>
                  </a:lnTo>
                  <a:lnTo>
                    <a:pt x="68" y="41"/>
                  </a:lnTo>
                  <a:lnTo>
                    <a:pt x="49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2" name="Freeform 116"/>
            <p:cNvSpPr>
              <a:spLocks/>
            </p:cNvSpPr>
            <p:nvPr/>
          </p:nvSpPr>
          <p:spPr bwMode="auto">
            <a:xfrm>
              <a:off x="2503488" y="5067300"/>
              <a:ext cx="211137" cy="301625"/>
            </a:xfrm>
            <a:custGeom>
              <a:avLst/>
              <a:gdLst>
                <a:gd name="T0" fmla="*/ 2147483647 w 198"/>
                <a:gd name="T1" fmla="*/ 2147483647 h 401"/>
                <a:gd name="T2" fmla="*/ 2147483647 w 198"/>
                <a:gd name="T3" fmla="*/ 2147483647 h 401"/>
                <a:gd name="T4" fmla="*/ 2147483647 w 198"/>
                <a:gd name="T5" fmla="*/ 2147483647 h 401"/>
                <a:gd name="T6" fmla="*/ 0 w 198"/>
                <a:gd name="T7" fmla="*/ 2147483647 h 401"/>
                <a:gd name="T8" fmla="*/ 2147483647 w 198"/>
                <a:gd name="T9" fmla="*/ 2147483647 h 401"/>
                <a:gd name="T10" fmla="*/ 0 w 198"/>
                <a:gd name="T11" fmla="*/ 2147483647 h 401"/>
                <a:gd name="T12" fmla="*/ 2147483647 w 198"/>
                <a:gd name="T13" fmla="*/ 2147483647 h 401"/>
                <a:gd name="T14" fmla="*/ 2147483647 w 198"/>
                <a:gd name="T15" fmla="*/ 2147483647 h 401"/>
                <a:gd name="T16" fmla="*/ 2147483647 w 198"/>
                <a:gd name="T17" fmla="*/ 2147483647 h 401"/>
                <a:gd name="T18" fmla="*/ 2147483647 w 198"/>
                <a:gd name="T19" fmla="*/ 2147483647 h 401"/>
                <a:gd name="T20" fmla="*/ 2147483647 w 198"/>
                <a:gd name="T21" fmla="*/ 2147483647 h 401"/>
                <a:gd name="T22" fmla="*/ 2147483647 w 198"/>
                <a:gd name="T23" fmla="*/ 2147483647 h 401"/>
                <a:gd name="T24" fmla="*/ 2147483647 w 198"/>
                <a:gd name="T25" fmla="*/ 2147483647 h 401"/>
                <a:gd name="T26" fmla="*/ 2147483647 w 198"/>
                <a:gd name="T27" fmla="*/ 2147483647 h 401"/>
                <a:gd name="T28" fmla="*/ 2147483647 w 198"/>
                <a:gd name="T29" fmla="*/ 2147483647 h 401"/>
                <a:gd name="T30" fmla="*/ 2147483647 w 198"/>
                <a:gd name="T31" fmla="*/ 2147483647 h 401"/>
                <a:gd name="T32" fmla="*/ 2147483647 w 198"/>
                <a:gd name="T33" fmla="*/ 2147483647 h 401"/>
                <a:gd name="T34" fmla="*/ 2147483647 w 198"/>
                <a:gd name="T35" fmla="*/ 2147483647 h 401"/>
                <a:gd name="T36" fmla="*/ 2147483647 w 198"/>
                <a:gd name="T37" fmla="*/ 2147483647 h 401"/>
                <a:gd name="T38" fmla="*/ 2147483647 w 198"/>
                <a:gd name="T39" fmla="*/ 2147483647 h 401"/>
                <a:gd name="T40" fmla="*/ 2147483647 w 198"/>
                <a:gd name="T41" fmla="*/ 2147483647 h 401"/>
                <a:gd name="T42" fmla="*/ 2147483647 w 198"/>
                <a:gd name="T43" fmla="*/ 2147483647 h 401"/>
                <a:gd name="T44" fmla="*/ 2147483647 w 198"/>
                <a:gd name="T45" fmla="*/ 2147483647 h 401"/>
                <a:gd name="T46" fmla="*/ 2147483647 w 198"/>
                <a:gd name="T47" fmla="*/ 2147483647 h 401"/>
                <a:gd name="T48" fmla="*/ 2147483647 w 198"/>
                <a:gd name="T49" fmla="*/ 0 h 401"/>
                <a:gd name="T50" fmla="*/ 2147483647 w 198"/>
                <a:gd name="T51" fmla="*/ 2147483647 h 4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8"/>
                <a:gd name="T79" fmla="*/ 0 h 401"/>
                <a:gd name="T80" fmla="*/ 198 w 198"/>
                <a:gd name="T81" fmla="*/ 401 h 4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8" h="401">
                  <a:moveTo>
                    <a:pt x="19" y="28"/>
                  </a:moveTo>
                  <a:lnTo>
                    <a:pt x="9" y="66"/>
                  </a:lnTo>
                  <a:lnTo>
                    <a:pt x="14" y="93"/>
                  </a:lnTo>
                  <a:lnTo>
                    <a:pt x="0" y="110"/>
                  </a:lnTo>
                  <a:lnTo>
                    <a:pt x="14" y="117"/>
                  </a:lnTo>
                  <a:lnTo>
                    <a:pt x="0" y="146"/>
                  </a:lnTo>
                  <a:lnTo>
                    <a:pt x="22" y="266"/>
                  </a:lnTo>
                  <a:lnTo>
                    <a:pt x="22" y="337"/>
                  </a:lnTo>
                  <a:lnTo>
                    <a:pt x="72" y="363"/>
                  </a:lnTo>
                  <a:lnTo>
                    <a:pt x="64" y="392"/>
                  </a:lnTo>
                  <a:lnTo>
                    <a:pt x="101" y="401"/>
                  </a:lnTo>
                  <a:lnTo>
                    <a:pt x="99" y="387"/>
                  </a:lnTo>
                  <a:lnTo>
                    <a:pt x="143" y="397"/>
                  </a:lnTo>
                  <a:lnTo>
                    <a:pt x="143" y="378"/>
                  </a:lnTo>
                  <a:lnTo>
                    <a:pt x="127" y="365"/>
                  </a:lnTo>
                  <a:lnTo>
                    <a:pt x="162" y="301"/>
                  </a:lnTo>
                  <a:lnTo>
                    <a:pt x="184" y="191"/>
                  </a:lnTo>
                  <a:lnTo>
                    <a:pt x="198" y="176"/>
                  </a:lnTo>
                  <a:lnTo>
                    <a:pt x="175" y="160"/>
                  </a:lnTo>
                  <a:lnTo>
                    <a:pt x="162" y="143"/>
                  </a:lnTo>
                  <a:lnTo>
                    <a:pt x="124" y="124"/>
                  </a:lnTo>
                  <a:lnTo>
                    <a:pt x="137" y="100"/>
                  </a:lnTo>
                  <a:lnTo>
                    <a:pt x="118" y="66"/>
                  </a:lnTo>
                  <a:lnTo>
                    <a:pt x="101" y="9"/>
                  </a:lnTo>
                  <a:lnTo>
                    <a:pt x="55" y="0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3" name="Freeform 117"/>
            <p:cNvSpPr>
              <a:spLocks/>
            </p:cNvSpPr>
            <p:nvPr/>
          </p:nvSpPr>
          <p:spPr bwMode="auto">
            <a:xfrm>
              <a:off x="2503488" y="5067300"/>
              <a:ext cx="211137" cy="301625"/>
            </a:xfrm>
            <a:custGeom>
              <a:avLst/>
              <a:gdLst>
                <a:gd name="T0" fmla="*/ 2147483647 w 198"/>
                <a:gd name="T1" fmla="*/ 2147483647 h 401"/>
                <a:gd name="T2" fmla="*/ 2147483647 w 198"/>
                <a:gd name="T3" fmla="*/ 2147483647 h 401"/>
                <a:gd name="T4" fmla="*/ 2147483647 w 198"/>
                <a:gd name="T5" fmla="*/ 2147483647 h 401"/>
                <a:gd name="T6" fmla="*/ 0 w 198"/>
                <a:gd name="T7" fmla="*/ 2147483647 h 401"/>
                <a:gd name="T8" fmla="*/ 2147483647 w 198"/>
                <a:gd name="T9" fmla="*/ 2147483647 h 401"/>
                <a:gd name="T10" fmla="*/ 0 w 198"/>
                <a:gd name="T11" fmla="*/ 2147483647 h 401"/>
                <a:gd name="T12" fmla="*/ 2147483647 w 198"/>
                <a:gd name="T13" fmla="*/ 2147483647 h 401"/>
                <a:gd name="T14" fmla="*/ 2147483647 w 198"/>
                <a:gd name="T15" fmla="*/ 2147483647 h 401"/>
                <a:gd name="T16" fmla="*/ 2147483647 w 198"/>
                <a:gd name="T17" fmla="*/ 2147483647 h 401"/>
                <a:gd name="T18" fmla="*/ 2147483647 w 198"/>
                <a:gd name="T19" fmla="*/ 2147483647 h 401"/>
                <a:gd name="T20" fmla="*/ 2147483647 w 198"/>
                <a:gd name="T21" fmla="*/ 2147483647 h 401"/>
                <a:gd name="T22" fmla="*/ 2147483647 w 198"/>
                <a:gd name="T23" fmla="*/ 2147483647 h 401"/>
                <a:gd name="T24" fmla="*/ 2147483647 w 198"/>
                <a:gd name="T25" fmla="*/ 2147483647 h 401"/>
                <a:gd name="T26" fmla="*/ 2147483647 w 198"/>
                <a:gd name="T27" fmla="*/ 2147483647 h 401"/>
                <a:gd name="T28" fmla="*/ 2147483647 w 198"/>
                <a:gd name="T29" fmla="*/ 2147483647 h 401"/>
                <a:gd name="T30" fmla="*/ 2147483647 w 198"/>
                <a:gd name="T31" fmla="*/ 2147483647 h 401"/>
                <a:gd name="T32" fmla="*/ 2147483647 w 198"/>
                <a:gd name="T33" fmla="*/ 2147483647 h 401"/>
                <a:gd name="T34" fmla="*/ 2147483647 w 198"/>
                <a:gd name="T35" fmla="*/ 2147483647 h 401"/>
                <a:gd name="T36" fmla="*/ 2147483647 w 198"/>
                <a:gd name="T37" fmla="*/ 2147483647 h 401"/>
                <a:gd name="T38" fmla="*/ 2147483647 w 198"/>
                <a:gd name="T39" fmla="*/ 2147483647 h 401"/>
                <a:gd name="T40" fmla="*/ 2147483647 w 198"/>
                <a:gd name="T41" fmla="*/ 2147483647 h 401"/>
                <a:gd name="T42" fmla="*/ 2147483647 w 198"/>
                <a:gd name="T43" fmla="*/ 2147483647 h 401"/>
                <a:gd name="T44" fmla="*/ 2147483647 w 198"/>
                <a:gd name="T45" fmla="*/ 2147483647 h 401"/>
                <a:gd name="T46" fmla="*/ 2147483647 w 198"/>
                <a:gd name="T47" fmla="*/ 2147483647 h 401"/>
                <a:gd name="T48" fmla="*/ 2147483647 w 198"/>
                <a:gd name="T49" fmla="*/ 0 h 401"/>
                <a:gd name="T50" fmla="*/ 2147483647 w 198"/>
                <a:gd name="T51" fmla="*/ 2147483647 h 4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8"/>
                <a:gd name="T79" fmla="*/ 0 h 401"/>
                <a:gd name="T80" fmla="*/ 198 w 198"/>
                <a:gd name="T81" fmla="*/ 401 h 4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8" h="401">
                  <a:moveTo>
                    <a:pt x="19" y="28"/>
                  </a:moveTo>
                  <a:lnTo>
                    <a:pt x="9" y="66"/>
                  </a:lnTo>
                  <a:lnTo>
                    <a:pt x="14" y="93"/>
                  </a:lnTo>
                  <a:lnTo>
                    <a:pt x="0" y="110"/>
                  </a:lnTo>
                  <a:lnTo>
                    <a:pt x="14" y="117"/>
                  </a:lnTo>
                  <a:lnTo>
                    <a:pt x="0" y="146"/>
                  </a:lnTo>
                  <a:lnTo>
                    <a:pt x="22" y="266"/>
                  </a:lnTo>
                  <a:lnTo>
                    <a:pt x="22" y="337"/>
                  </a:lnTo>
                  <a:lnTo>
                    <a:pt x="72" y="363"/>
                  </a:lnTo>
                  <a:lnTo>
                    <a:pt x="64" y="392"/>
                  </a:lnTo>
                  <a:lnTo>
                    <a:pt x="101" y="401"/>
                  </a:lnTo>
                  <a:lnTo>
                    <a:pt x="99" y="387"/>
                  </a:lnTo>
                  <a:lnTo>
                    <a:pt x="143" y="397"/>
                  </a:lnTo>
                  <a:lnTo>
                    <a:pt x="143" y="378"/>
                  </a:lnTo>
                  <a:lnTo>
                    <a:pt x="127" y="365"/>
                  </a:lnTo>
                  <a:lnTo>
                    <a:pt x="162" y="301"/>
                  </a:lnTo>
                  <a:lnTo>
                    <a:pt x="184" y="191"/>
                  </a:lnTo>
                  <a:lnTo>
                    <a:pt x="198" y="176"/>
                  </a:lnTo>
                  <a:lnTo>
                    <a:pt x="175" y="160"/>
                  </a:lnTo>
                  <a:lnTo>
                    <a:pt x="162" y="143"/>
                  </a:lnTo>
                  <a:lnTo>
                    <a:pt x="124" y="124"/>
                  </a:lnTo>
                  <a:lnTo>
                    <a:pt x="137" y="100"/>
                  </a:lnTo>
                  <a:lnTo>
                    <a:pt x="118" y="66"/>
                  </a:lnTo>
                  <a:lnTo>
                    <a:pt x="101" y="9"/>
                  </a:lnTo>
                  <a:lnTo>
                    <a:pt x="55" y="0"/>
                  </a:lnTo>
                  <a:lnTo>
                    <a:pt x="19" y="28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4" name="Freeform 118"/>
            <p:cNvSpPr>
              <a:spLocks/>
            </p:cNvSpPr>
            <p:nvPr/>
          </p:nvSpPr>
          <p:spPr bwMode="auto">
            <a:xfrm>
              <a:off x="2182813" y="4643438"/>
              <a:ext cx="134937" cy="168275"/>
            </a:xfrm>
            <a:custGeom>
              <a:avLst/>
              <a:gdLst>
                <a:gd name="T0" fmla="*/ 2147483647 w 134"/>
                <a:gd name="T1" fmla="*/ 0 h 222"/>
                <a:gd name="T2" fmla="*/ 0 w 134"/>
                <a:gd name="T3" fmla="*/ 2147483647 h 222"/>
                <a:gd name="T4" fmla="*/ 2147483647 w 134"/>
                <a:gd name="T5" fmla="*/ 2147483647 h 222"/>
                <a:gd name="T6" fmla="*/ 2147483647 w 134"/>
                <a:gd name="T7" fmla="*/ 2147483647 h 222"/>
                <a:gd name="T8" fmla="*/ 2147483647 w 134"/>
                <a:gd name="T9" fmla="*/ 2147483647 h 222"/>
                <a:gd name="T10" fmla="*/ 2147483647 w 134"/>
                <a:gd name="T11" fmla="*/ 2147483647 h 222"/>
                <a:gd name="T12" fmla="*/ 2147483647 w 134"/>
                <a:gd name="T13" fmla="*/ 2147483647 h 222"/>
                <a:gd name="T14" fmla="*/ 2147483647 w 134"/>
                <a:gd name="T15" fmla="*/ 2147483647 h 222"/>
                <a:gd name="T16" fmla="*/ 2147483647 w 134"/>
                <a:gd name="T17" fmla="*/ 2147483647 h 222"/>
                <a:gd name="T18" fmla="*/ 2147483647 w 134"/>
                <a:gd name="T19" fmla="*/ 2147483647 h 222"/>
                <a:gd name="T20" fmla="*/ 2147483647 w 134"/>
                <a:gd name="T21" fmla="*/ 2147483647 h 222"/>
                <a:gd name="T22" fmla="*/ 2147483647 w 134"/>
                <a:gd name="T23" fmla="*/ 2147483647 h 222"/>
                <a:gd name="T24" fmla="*/ 2147483647 w 134"/>
                <a:gd name="T25" fmla="*/ 2147483647 h 222"/>
                <a:gd name="T26" fmla="*/ 2147483647 w 134"/>
                <a:gd name="T27" fmla="*/ 2147483647 h 222"/>
                <a:gd name="T28" fmla="*/ 2147483647 w 134"/>
                <a:gd name="T29" fmla="*/ 2147483647 h 222"/>
                <a:gd name="T30" fmla="*/ 2147483647 w 134"/>
                <a:gd name="T31" fmla="*/ 2147483647 h 222"/>
                <a:gd name="T32" fmla="*/ 2147483647 w 134"/>
                <a:gd name="T33" fmla="*/ 2147483647 h 222"/>
                <a:gd name="T34" fmla="*/ 2147483647 w 134"/>
                <a:gd name="T35" fmla="*/ 0 h 2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222"/>
                <a:gd name="T56" fmla="*/ 134 w 134"/>
                <a:gd name="T57" fmla="*/ 222 h 2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222">
                  <a:moveTo>
                    <a:pt x="41" y="0"/>
                  </a:moveTo>
                  <a:lnTo>
                    <a:pt x="0" y="48"/>
                  </a:lnTo>
                  <a:lnTo>
                    <a:pt x="14" y="137"/>
                  </a:lnTo>
                  <a:lnTo>
                    <a:pt x="45" y="168"/>
                  </a:lnTo>
                  <a:lnTo>
                    <a:pt x="25" y="198"/>
                  </a:lnTo>
                  <a:lnTo>
                    <a:pt x="47" y="222"/>
                  </a:lnTo>
                  <a:lnTo>
                    <a:pt x="77" y="168"/>
                  </a:lnTo>
                  <a:lnTo>
                    <a:pt x="85" y="143"/>
                  </a:lnTo>
                  <a:lnTo>
                    <a:pt x="105" y="134"/>
                  </a:lnTo>
                  <a:lnTo>
                    <a:pt x="110" y="113"/>
                  </a:lnTo>
                  <a:lnTo>
                    <a:pt x="129" y="105"/>
                  </a:lnTo>
                  <a:lnTo>
                    <a:pt x="134" y="77"/>
                  </a:lnTo>
                  <a:lnTo>
                    <a:pt x="110" y="69"/>
                  </a:lnTo>
                  <a:lnTo>
                    <a:pt x="96" y="53"/>
                  </a:lnTo>
                  <a:lnTo>
                    <a:pt x="105" y="34"/>
                  </a:lnTo>
                  <a:lnTo>
                    <a:pt x="82" y="8"/>
                  </a:lnTo>
                  <a:lnTo>
                    <a:pt x="55" y="2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5" name="Freeform 119"/>
            <p:cNvSpPr>
              <a:spLocks/>
            </p:cNvSpPr>
            <p:nvPr/>
          </p:nvSpPr>
          <p:spPr bwMode="auto">
            <a:xfrm>
              <a:off x="2182813" y="4643438"/>
              <a:ext cx="134937" cy="168275"/>
            </a:xfrm>
            <a:custGeom>
              <a:avLst/>
              <a:gdLst>
                <a:gd name="T0" fmla="*/ 2147483647 w 134"/>
                <a:gd name="T1" fmla="*/ 0 h 222"/>
                <a:gd name="T2" fmla="*/ 0 w 134"/>
                <a:gd name="T3" fmla="*/ 2147483647 h 222"/>
                <a:gd name="T4" fmla="*/ 2147483647 w 134"/>
                <a:gd name="T5" fmla="*/ 2147483647 h 222"/>
                <a:gd name="T6" fmla="*/ 2147483647 w 134"/>
                <a:gd name="T7" fmla="*/ 2147483647 h 222"/>
                <a:gd name="T8" fmla="*/ 2147483647 w 134"/>
                <a:gd name="T9" fmla="*/ 2147483647 h 222"/>
                <a:gd name="T10" fmla="*/ 2147483647 w 134"/>
                <a:gd name="T11" fmla="*/ 2147483647 h 222"/>
                <a:gd name="T12" fmla="*/ 2147483647 w 134"/>
                <a:gd name="T13" fmla="*/ 2147483647 h 222"/>
                <a:gd name="T14" fmla="*/ 2147483647 w 134"/>
                <a:gd name="T15" fmla="*/ 2147483647 h 222"/>
                <a:gd name="T16" fmla="*/ 2147483647 w 134"/>
                <a:gd name="T17" fmla="*/ 2147483647 h 222"/>
                <a:gd name="T18" fmla="*/ 2147483647 w 134"/>
                <a:gd name="T19" fmla="*/ 2147483647 h 222"/>
                <a:gd name="T20" fmla="*/ 2147483647 w 134"/>
                <a:gd name="T21" fmla="*/ 2147483647 h 222"/>
                <a:gd name="T22" fmla="*/ 2147483647 w 134"/>
                <a:gd name="T23" fmla="*/ 2147483647 h 222"/>
                <a:gd name="T24" fmla="*/ 2147483647 w 134"/>
                <a:gd name="T25" fmla="*/ 2147483647 h 222"/>
                <a:gd name="T26" fmla="*/ 2147483647 w 134"/>
                <a:gd name="T27" fmla="*/ 2147483647 h 222"/>
                <a:gd name="T28" fmla="*/ 2147483647 w 134"/>
                <a:gd name="T29" fmla="*/ 2147483647 h 222"/>
                <a:gd name="T30" fmla="*/ 2147483647 w 134"/>
                <a:gd name="T31" fmla="*/ 2147483647 h 222"/>
                <a:gd name="T32" fmla="*/ 2147483647 w 134"/>
                <a:gd name="T33" fmla="*/ 2147483647 h 222"/>
                <a:gd name="T34" fmla="*/ 2147483647 w 134"/>
                <a:gd name="T35" fmla="*/ 0 h 2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222"/>
                <a:gd name="T56" fmla="*/ 134 w 134"/>
                <a:gd name="T57" fmla="*/ 222 h 2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222">
                  <a:moveTo>
                    <a:pt x="41" y="0"/>
                  </a:moveTo>
                  <a:lnTo>
                    <a:pt x="0" y="48"/>
                  </a:lnTo>
                  <a:lnTo>
                    <a:pt x="14" y="137"/>
                  </a:lnTo>
                  <a:lnTo>
                    <a:pt x="45" y="168"/>
                  </a:lnTo>
                  <a:lnTo>
                    <a:pt x="25" y="198"/>
                  </a:lnTo>
                  <a:lnTo>
                    <a:pt x="47" y="222"/>
                  </a:lnTo>
                  <a:lnTo>
                    <a:pt x="77" y="168"/>
                  </a:lnTo>
                  <a:lnTo>
                    <a:pt x="85" y="143"/>
                  </a:lnTo>
                  <a:lnTo>
                    <a:pt x="105" y="134"/>
                  </a:lnTo>
                  <a:lnTo>
                    <a:pt x="110" y="113"/>
                  </a:lnTo>
                  <a:lnTo>
                    <a:pt x="129" y="105"/>
                  </a:lnTo>
                  <a:lnTo>
                    <a:pt x="134" y="77"/>
                  </a:lnTo>
                  <a:lnTo>
                    <a:pt x="110" y="69"/>
                  </a:lnTo>
                  <a:lnTo>
                    <a:pt x="96" y="53"/>
                  </a:lnTo>
                  <a:lnTo>
                    <a:pt x="105" y="34"/>
                  </a:lnTo>
                  <a:lnTo>
                    <a:pt x="82" y="8"/>
                  </a:lnTo>
                  <a:lnTo>
                    <a:pt x="55" y="25"/>
                  </a:lnTo>
                  <a:lnTo>
                    <a:pt x="4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6" name="Freeform 120"/>
            <p:cNvSpPr>
              <a:spLocks/>
            </p:cNvSpPr>
            <p:nvPr/>
          </p:nvSpPr>
          <p:spPr bwMode="auto">
            <a:xfrm>
              <a:off x="2070100" y="4643438"/>
              <a:ext cx="133350" cy="219075"/>
            </a:xfrm>
            <a:custGeom>
              <a:avLst/>
              <a:gdLst>
                <a:gd name="T0" fmla="*/ 2147483647 w 125"/>
                <a:gd name="T1" fmla="*/ 2147483647 h 293"/>
                <a:gd name="T2" fmla="*/ 2147483647 w 125"/>
                <a:gd name="T3" fmla="*/ 0 h 293"/>
                <a:gd name="T4" fmla="*/ 0 w 125"/>
                <a:gd name="T5" fmla="*/ 2147483647 h 293"/>
                <a:gd name="T6" fmla="*/ 2147483647 w 125"/>
                <a:gd name="T7" fmla="*/ 2147483647 h 293"/>
                <a:gd name="T8" fmla="*/ 2147483647 w 125"/>
                <a:gd name="T9" fmla="*/ 2147483647 h 293"/>
                <a:gd name="T10" fmla="*/ 2147483647 w 125"/>
                <a:gd name="T11" fmla="*/ 2147483647 h 293"/>
                <a:gd name="T12" fmla="*/ 2147483647 w 125"/>
                <a:gd name="T13" fmla="*/ 2147483647 h 293"/>
                <a:gd name="T14" fmla="*/ 2147483647 w 125"/>
                <a:gd name="T15" fmla="*/ 2147483647 h 293"/>
                <a:gd name="T16" fmla="*/ 2147483647 w 125"/>
                <a:gd name="T17" fmla="*/ 2147483647 h 293"/>
                <a:gd name="T18" fmla="*/ 2147483647 w 125"/>
                <a:gd name="T19" fmla="*/ 2147483647 h 293"/>
                <a:gd name="T20" fmla="*/ 2147483647 w 125"/>
                <a:gd name="T21" fmla="*/ 2147483647 h 293"/>
                <a:gd name="T22" fmla="*/ 2147483647 w 125"/>
                <a:gd name="T23" fmla="*/ 2147483647 h 293"/>
                <a:gd name="T24" fmla="*/ 2147483647 w 125"/>
                <a:gd name="T25" fmla="*/ 2147483647 h 293"/>
                <a:gd name="T26" fmla="*/ 2147483647 w 125"/>
                <a:gd name="T27" fmla="*/ 2147483647 h 293"/>
                <a:gd name="T28" fmla="*/ 2147483647 w 125"/>
                <a:gd name="T29" fmla="*/ 2147483647 h 293"/>
                <a:gd name="T30" fmla="*/ 2147483647 w 125"/>
                <a:gd name="T31" fmla="*/ 2147483647 h 293"/>
                <a:gd name="T32" fmla="*/ 2147483647 w 125"/>
                <a:gd name="T33" fmla="*/ 2147483647 h 2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5"/>
                <a:gd name="T52" fmla="*/ 0 h 293"/>
                <a:gd name="T53" fmla="*/ 125 w 125"/>
                <a:gd name="T54" fmla="*/ 293 h 2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5" h="293">
                  <a:moveTo>
                    <a:pt x="74" y="11"/>
                  </a:moveTo>
                  <a:lnTo>
                    <a:pt x="33" y="0"/>
                  </a:lnTo>
                  <a:lnTo>
                    <a:pt x="0" y="41"/>
                  </a:lnTo>
                  <a:lnTo>
                    <a:pt x="21" y="41"/>
                  </a:lnTo>
                  <a:lnTo>
                    <a:pt x="2" y="65"/>
                  </a:lnTo>
                  <a:lnTo>
                    <a:pt x="19" y="60"/>
                  </a:lnTo>
                  <a:lnTo>
                    <a:pt x="24" y="76"/>
                  </a:lnTo>
                  <a:lnTo>
                    <a:pt x="7" y="98"/>
                  </a:lnTo>
                  <a:lnTo>
                    <a:pt x="35" y="136"/>
                  </a:lnTo>
                  <a:lnTo>
                    <a:pt x="76" y="277"/>
                  </a:lnTo>
                  <a:lnTo>
                    <a:pt x="120" y="293"/>
                  </a:lnTo>
                  <a:lnTo>
                    <a:pt x="125" y="249"/>
                  </a:lnTo>
                  <a:lnTo>
                    <a:pt x="120" y="194"/>
                  </a:lnTo>
                  <a:lnTo>
                    <a:pt x="120" y="136"/>
                  </a:lnTo>
                  <a:lnTo>
                    <a:pt x="114" y="33"/>
                  </a:lnTo>
                  <a:lnTo>
                    <a:pt x="86" y="33"/>
                  </a:lnTo>
                  <a:lnTo>
                    <a:pt x="74" y="11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7" name="Freeform 121"/>
            <p:cNvSpPr>
              <a:spLocks/>
            </p:cNvSpPr>
            <p:nvPr/>
          </p:nvSpPr>
          <p:spPr bwMode="auto">
            <a:xfrm>
              <a:off x="2070100" y="4643438"/>
              <a:ext cx="133350" cy="219075"/>
            </a:xfrm>
            <a:custGeom>
              <a:avLst/>
              <a:gdLst>
                <a:gd name="T0" fmla="*/ 2147483647 w 125"/>
                <a:gd name="T1" fmla="*/ 2147483647 h 293"/>
                <a:gd name="T2" fmla="*/ 2147483647 w 125"/>
                <a:gd name="T3" fmla="*/ 0 h 293"/>
                <a:gd name="T4" fmla="*/ 0 w 125"/>
                <a:gd name="T5" fmla="*/ 2147483647 h 293"/>
                <a:gd name="T6" fmla="*/ 2147483647 w 125"/>
                <a:gd name="T7" fmla="*/ 2147483647 h 293"/>
                <a:gd name="T8" fmla="*/ 2147483647 w 125"/>
                <a:gd name="T9" fmla="*/ 2147483647 h 293"/>
                <a:gd name="T10" fmla="*/ 2147483647 w 125"/>
                <a:gd name="T11" fmla="*/ 2147483647 h 293"/>
                <a:gd name="T12" fmla="*/ 2147483647 w 125"/>
                <a:gd name="T13" fmla="*/ 2147483647 h 293"/>
                <a:gd name="T14" fmla="*/ 2147483647 w 125"/>
                <a:gd name="T15" fmla="*/ 2147483647 h 293"/>
                <a:gd name="T16" fmla="*/ 2147483647 w 125"/>
                <a:gd name="T17" fmla="*/ 2147483647 h 293"/>
                <a:gd name="T18" fmla="*/ 2147483647 w 125"/>
                <a:gd name="T19" fmla="*/ 2147483647 h 293"/>
                <a:gd name="T20" fmla="*/ 2147483647 w 125"/>
                <a:gd name="T21" fmla="*/ 2147483647 h 293"/>
                <a:gd name="T22" fmla="*/ 2147483647 w 125"/>
                <a:gd name="T23" fmla="*/ 2147483647 h 293"/>
                <a:gd name="T24" fmla="*/ 2147483647 w 125"/>
                <a:gd name="T25" fmla="*/ 2147483647 h 293"/>
                <a:gd name="T26" fmla="*/ 2147483647 w 125"/>
                <a:gd name="T27" fmla="*/ 2147483647 h 293"/>
                <a:gd name="T28" fmla="*/ 2147483647 w 125"/>
                <a:gd name="T29" fmla="*/ 2147483647 h 293"/>
                <a:gd name="T30" fmla="*/ 2147483647 w 125"/>
                <a:gd name="T31" fmla="*/ 2147483647 h 293"/>
                <a:gd name="T32" fmla="*/ 2147483647 w 125"/>
                <a:gd name="T33" fmla="*/ 2147483647 h 293"/>
                <a:gd name="T34" fmla="*/ 2147483647 w 125"/>
                <a:gd name="T35" fmla="*/ 2147483647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5"/>
                <a:gd name="T55" fmla="*/ 0 h 293"/>
                <a:gd name="T56" fmla="*/ 125 w 125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5" h="293">
                  <a:moveTo>
                    <a:pt x="74" y="11"/>
                  </a:moveTo>
                  <a:lnTo>
                    <a:pt x="33" y="0"/>
                  </a:lnTo>
                  <a:lnTo>
                    <a:pt x="0" y="41"/>
                  </a:lnTo>
                  <a:lnTo>
                    <a:pt x="21" y="41"/>
                  </a:lnTo>
                  <a:lnTo>
                    <a:pt x="2" y="65"/>
                  </a:lnTo>
                  <a:lnTo>
                    <a:pt x="19" y="60"/>
                  </a:lnTo>
                  <a:lnTo>
                    <a:pt x="24" y="76"/>
                  </a:lnTo>
                  <a:lnTo>
                    <a:pt x="7" y="98"/>
                  </a:lnTo>
                  <a:lnTo>
                    <a:pt x="35" y="136"/>
                  </a:lnTo>
                  <a:lnTo>
                    <a:pt x="76" y="277"/>
                  </a:lnTo>
                  <a:lnTo>
                    <a:pt x="120" y="293"/>
                  </a:lnTo>
                  <a:lnTo>
                    <a:pt x="125" y="249"/>
                  </a:lnTo>
                  <a:lnTo>
                    <a:pt x="120" y="194"/>
                  </a:lnTo>
                  <a:lnTo>
                    <a:pt x="120" y="136"/>
                  </a:lnTo>
                  <a:lnTo>
                    <a:pt x="114" y="33"/>
                  </a:lnTo>
                  <a:lnTo>
                    <a:pt x="86" y="33"/>
                  </a:lnTo>
                  <a:lnTo>
                    <a:pt x="74" y="11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8" name="Freeform 122"/>
            <p:cNvSpPr>
              <a:spLocks/>
            </p:cNvSpPr>
            <p:nvPr/>
          </p:nvSpPr>
          <p:spPr bwMode="auto">
            <a:xfrm>
              <a:off x="2149475" y="4789488"/>
              <a:ext cx="354013" cy="412750"/>
            </a:xfrm>
            <a:custGeom>
              <a:avLst/>
              <a:gdLst>
                <a:gd name="T0" fmla="*/ 2147483647 w 333"/>
                <a:gd name="T1" fmla="*/ 0 h 550"/>
                <a:gd name="T2" fmla="*/ 2147483647 w 333"/>
                <a:gd name="T3" fmla="*/ 2147483647 h 550"/>
                <a:gd name="T4" fmla="*/ 2147483647 w 333"/>
                <a:gd name="T5" fmla="*/ 2147483647 h 550"/>
                <a:gd name="T6" fmla="*/ 2147483647 w 333"/>
                <a:gd name="T7" fmla="*/ 2147483647 h 550"/>
                <a:gd name="T8" fmla="*/ 0 w 333"/>
                <a:gd name="T9" fmla="*/ 2147483647 h 550"/>
                <a:gd name="T10" fmla="*/ 2147483647 w 333"/>
                <a:gd name="T11" fmla="*/ 2147483647 h 550"/>
                <a:gd name="T12" fmla="*/ 2147483647 w 333"/>
                <a:gd name="T13" fmla="*/ 2147483647 h 550"/>
                <a:gd name="T14" fmla="*/ 2147483647 w 333"/>
                <a:gd name="T15" fmla="*/ 2147483647 h 550"/>
                <a:gd name="T16" fmla="*/ 2147483647 w 333"/>
                <a:gd name="T17" fmla="*/ 2147483647 h 550"/>
                <a:gd name="T18" fmla="*/ 2147483647 w 333"/>
                <a:gd name="T19" fmla="*/ 2147483647 h 550"/>
                <a:gd name="T20" fmla="*/ 2147483647 w 333"/>
                <a:gd name="T21" fmla="*/ 2147483647 h 550"/>
                <a:gd name="T22" fmla="*/ 2147483647 w 333"/>
                <a:gd name="T23" fmla="*/ 2147483647 h 550"/>
                <a:gd name="T24" fmla="*/ 2147483647 w 333"/>
                <a:gd name="T25" fmla="*/ 2147483647 h 550"/>
                <a:gd name="T26" fmla="*/ 2147483647 w 333"/>
                <a:gd name="T27" fmla="*/ 2147483647 h 550"/>
                <a:gd name="T28" fmla="*/ 2147483647 w 333"/>
                <a:gd name="T29" fmla="*/ 2147483647 h 550"/>
                <a:gd name="T30" fmla="*/ 2147483647 w 333"/>
                <a:gd name="T31" fmla="*/ 2147483647 h 550"/>
                <a:gd name="T32" fmla="*/ 2147483647 w 333"/>
                <a:gd name="T33" fmla="*/ 2147483647 h 550"/>
                <a:gd name="T34" fmla="*/ 2147483647 w 333"/>
                <a:gd name="T35" fmla="*/ 2147483647 h 550"/>
                <a:gd name="T36" fmla="*/ 2147483647 w 333"/>
                <a:gd name="T37" fmla="*/ 2147483647 h 550"/>
                <a:gd name="T38" fmla="*/ 2147483647 w 333"/>
                <a:gd name="T39" fmla="*/ 2147483647 h 550"/>
                <a:gd name="T40" fmla="*/ 2147483647 w 333"/>
                <a:gd name="T41" fmla="*/ 2147483647 h 550"/>
                <a:gd name="T42" fmla="*/ 2147483647 w 333"/>
                <a:gd name="T43" fmla="*/ 2147483647 h 550"/>
                <a:gd name="T44" fmla="*/ 2147483647 w 333"/>
                <a:gd name="T45" fmla="*/ 2147483647 h 550"/>
                <a:gd name="T46" fmla="*/ 2147483647 w 333"/>
                <a:gd name="T47" fmla="*/ 2147483647 h 550"/>
                <a:gd name="T48" fmla="*/ 2147483647 w 333"/>
                <a:gd name="T49" fmla="*/ 2147483647 h 550"/>
                <a:gd name="T50" fmla="*/ 2147483647 w 333"/>
                <a:gd name="T51" fmla="*/ 2147483647 h 550"/>
                <a:gd name="T52" fmla="*/ 2147483647 w 333"/>
                <a:gd name="T53" fmla="*/ 2147483647 h 550"/>
                <a:gd name="T54" fmla="*/ 2147483647 w 333"/>
                <a:gd name="T55" fmla="*/ 2147483647 h 550"/>
                <a:gd name="T56" fmla="*/ 2147483647 w 333"/>
                <a:gd name="T57" fmla="*/ 2147483647 h 550"/>
                <a:gd name="T58" fmla="*/ 2147483647 w 333"/>
                <a:gd name="T59" fmla="*/ 2147483647 h 550"/>
                <a:gd name="T60" fmla="*/ 2147483647 w 333"/>
                <a:gd name="T61" fmla="*/ 2147483647 h 550"/>
                <a:gd name="T62" fmla="*/ 2147483647 w 333"/>
                <a:gd name="T63" fmla="*/ 2147483647 h 550"/>
                <a:gd name="T64" fmla="*/ 2147483647 w 333"/>
                <a:gd name="T65" fmla="*/ 2147483647 h 550"/>
                <a:gd name="T66" fmla="*/ 2147483647 w 333"/>
                <a:gd name="T67" fmla="*/ 2147483647 h 550"/>
                <a:gd name="T68" fmla="*/ 2147483647 w 333"/>
                <a:gd name="T69" fmla="*/ 0 h 5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3"/>
                <a:gd name="T106" fmla="*/ 0 h 550"/>
                <a:gd name="T107" fmla="*/ 333 w 333"/>
                <a:gd name="T108" fmla="*/ 550 h 5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3" h="550">
                  <a:moveTo>
                    <a:pt x="49" y="0"/>
                  </a:moveTo>
                  <a:lnTo>
                    <a:pt x="17" y="51"/>
                  </a:lnTo>
                  <a:lnTo>
                    <a:pt x="38" y="65"/>
                  </a:lnTo>
                  <a:lnTo>
                    <a:pt x="24" y="82"/>
                  </a:lnTo>
                  <a:lnTo>
                    <a:pt x="0" y="79"/>
                  </a:lnTo>
                  <a:lnTo>
                    <a:pt x="8" y="130"/>
                  </a:lnTo>
                  <a:lnTo>
                    <a:pt x="33" y="139"/>
                  </a:lnTo>
                  <a:lnTo>
                    <a:pt x="22" y="211"/>
                  </a:lnTo>
                  <a:lnTo>
                    <a:pt x="36" y="238"/>
                  </a:lnTo>
                  <a:lnTo>
                    <a:pt x="49" y="235"/>
                  </a:lnTo>
                  <a:lnTo>
                    <a:pt x="74" y="282"/>
                  </a:lnTo>
                  <a:lnTo>
                    <a:pt x="65" y="317"/>
                  </a:lnTo>
                  <a:lnTo>
                    <a:pt x="65" y="323"/>
                  </a:lnTo>
                  <a:lnTo>
                    <a:pt x="82" y="364"/>
                  </a:lnTo>
                  <a:lnTo>
                    <a:pt x="161" y="361"/>
                  </a:lnTo>
                  <a:lnTo>
                    <a:pt x="218" y="479"/>
                  </a:lnTo>
                  <a:lnTo>
                    <a:pt x="199" y="493"/>
                  </a:lnTo>
                  <a:lnTo>
                    <a:pt x="218" y="539"/>
                  </a:lnTo>
                  <a:lnTo>
                    <a:pt x="282" y="503"/>
                  </a:lnTo>
                  <a:lnTo>
                    <a:pt x="314" y="550"/>
                  </a:lnTo>
                  <a:lnTo>
                    <a:pt x="333" y="531"/>
                  </a:lnTo>
                  <a:lnTo>
                    <a:pt x="326" y="481"/>
                  </a:lnTo>
                  <a:lnTo>
                    <a:pt x="333" y="471"/>
                  </a:lnTo>
                  <a:lnTo>
                    <a:pt x="298" y="400"/>
                  </a:lnTo>
                  <a:lnTo>
                    <a:pt x="247" y="232"/>
                  </a:lnTo>
                  <a:lnTo>
                    <a:pt x="252" y="158"/>
                  </a:lnTo>
                  <a:lnTo>
                    <a:pt x="259" y="169"/>
                  </a:lnTo>
                  <a:lnTo>
                    <a:pt x="276" y="120"/>
                  </a:lnTo>
                  <a:lnTo>
                    <a:pt x="276" y="98"/>
                  </a:lnTo>
                  <a:lnTo>
                    <a:pt x="238" y="101"/>
                  </a:lnTo>
                  <a:lnTo>
                    <a:pt x="197" y="104"/>
                  </a:lnTo>
                  <a:lnTo>
                    <a:pt x="199" y="84"/>
                  </a:lnTo>
                  <a:lnTo>
                    <a:pt x="91" y="5"/>
                  </a:lnTo>
                  <a:lnTo>
                    <a:pt x="72" y="2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29" name="Freeform 123"/>
            <p:cNvSpPr>
              <a:spLocks/>
            </p:cNvSpPr>
            <p:nvPr/>
          </p:nvSpPr>
          <p:spPr bwMode="auto">
            <a:xfrm>
              <a:off x="2149475" y="4789488"/>
              <a:ext cx="354013" cy="412750"/>
            </a:xfrm>
            <a:custGeom>
              <a:avLst/>
              <a:gdLst>
                <a:gd name="T0" fmla="*/ 2147483647 w 333"/>
                <a:gd name="T1" fmla="*/ 0 h 550"/>
                <a:gd name="T2" fmla="*/ 2147483647 w 333"/>
                <a:gd name="T3" fmla="*/ 2147483647 h 550"/>
                <a:gd name="T4" fmla="*/ 2147483647 w 333"/>
                <a:gd name="T5" fmla="*/ 2147483647 h 550"/>
                <a:gd name="T6" fmla="*/ 2147483647 w 333"/>
                <a:gd name="T7" fmla="*/ 2147483647 h 550"/>
                <a:gd name="T8" fmla="*/ 0 w 333"/>
                <a:gd name="T9" fmla="*/ 2147483647 h 550"/>
                <a:gd name="T10" fmla="*/ 2147483647 w 333"/>
                <a:gd name="T11" fmla="*/ 2147483647 h 550"/>
                <a:gd name="T12" fmla="*/ 2147483647 w 333"/>
                <a:gd name="T13" fmla="*/ 2147483647 h 550"/>
                <a:gd name="T14" fmla="*/ 2147483647 w 333"/>
                <a:gd name="T15" fmla="*/ 2147483647 h 550"/>
                <a:gd name="T16" fmla="*/ 2147483647 w 333"/>
                <a:gd name="T17" fmla="*/ 2147483647 h 550"/>
                <a:gd name="T18" fmla="*/ 2147483647 w 333"/>
                <a:gd name="T19" fmla="*/ 2147483647 h 550"/>
                <a:gd name="T20" fmla="*/ 2147483647 w 333"/>
                <a:gd name="T21" fmla="*/ 2147483647 h 550"/>
                <a:gd name="T22" fmla="*/ 2147483647 w 333"/>
                <a:gd name="T23" fmla="*/ 2147483647 h 550"/>
                <a:gd name="T24" fmla="*/ 2147483647 w 333"/>
                <a:gd name="T25" fmla="*/ 2147483647 h 550"/>
                <a:gd name="T26" fmla="*/ 2147483647 w 333"/>
                <a:gd name="T27" fmla="*/ 2147483647 h 550"/>
                <a:gd name="T28" fmla="*/ 2147483647 w 333"/>
                <a:gd name="T29" fmla="*/ 2147483647 h 550"/>
                <a:gd name="T30" fmla="*/ 2147483647 w 333"/>
                <a:gd name="T31" fmla="*/ 2147483647 h 550"/>
                <a:gd name="T32" fmla="*/ 2147483647 w 333"/>
                <a:gd name="T33" fmla="*/ 2147483647 h 550"/>
                <a:gd name="T34" fmla="*/ 2147483647 w 333"/>
                <a:gd name="T35" fmla="*/ 2147483647 h 550"/>
                <a:gd name="T36" fmla="*/ 2147483647 w 333"/>
                <a:gd name="T37" fmla="*/ 2147483647 h 550"/>
                <a:gd name="T38" fmla="*/ 2147483647 w 333"/>
                <a:gd name="T39" fmla="*/ 2147483647 h 550"/>
                <a:gd name="T40" fmla="*/ 2147483647 w 333"/>
                <a:gd name="T41" fmla="*/ 2147483647 h 550"/>
                <a:gd name="T42" fmla="*/ 2147483647 w 333"/>
                <a:gd name="T43" fmla="*/ 2147483647 h 550"/>
                <a:gd name="T44" fmla="*/ 2147483647 w 333"/>
                <a:gd name="T45" fmla="*/ 2147483647 h 550"/>
                <a:gd name="T46" fmla="*/ 2147483647 w 333"/>
                <a:gd name="T47" fmla="*/ 2147483647 h 550"/>
                <a:gd name="T48" fmla="*/ 2147483647 w 333"/>
                <a:gd name="T49" fmla="*/ 2147483647 h 550"/>
                <a:gd name="T50" fmla="*/ 2147483647 w 333"/>
                <a:gd name="T51" fmla="*/ 2147483647 h 550"/>
                <a:gd name="T52" fmla="*/ 2147483647 w 333"/>
                <a:gd name="T53" fmla="*/ 2147483647 h 550"/>
                <a:gd name="T54" fmla="*/ 2147483647 w 333"/>
                <a:gd name="T55" fmla="*/ 2147483647 h 550"/>
                <a:gd name="T56" fmla="*/ 2147483647 w 333"/>
                <a:gd name="T57" fmla="*/ 2147483647 h 550"/>
                <a:gd name="T58" fmla="*/ 2147483647 w 333"/>
                <a:gd name="T59" fmla="*/ 2147483647 h 550"/>
                <a:gd name="T60" fmla="*/ 2147483647 w 333"/>
                <a:gd name="T61" fmla="*/ 2147483647 h 550"/>
                <a:gd name="T62" fmla="*/ 2147483647 w 333"/>
                <a:gd name="T63" fmla="*/ 2147483647 h 550"/>
                <a:gd name="T64" fmla="*/ 2147483647 w 333"/>
                <a:gd name="T65" fmla="*/ 2147483647 h 550"/>
                <a:gd name="T66" fmla="*/ 2147483647 w 333"/>
                <a:gd name="T67" fmla="*/ 2147483647 h 550"/>
                <a:gd name="T68" fmla="*/ 2147483647 w 333"/>
                <a:gd name="T69" fmla="*/ 0 h 5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3"/>
                <a:gd name="T106" fmla="*/ 0 h 550"/>
                <a:gd name="T107" fmla="*/ 333 w 333"/>
                <a:gd name="T108" fmla="*/ 550 h 5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3" h="550">
                  <a:moveTo>
                    <a:pt x="49" y="0"/>
                  </a:moveTo>
                  <a:lnTo>
                    <a:pt x="17" y="51"/>
                  </a:lnTo>
                  <a:lnTo>
                    <a:pt x="38" y="65"/>
                  </a:lnTo>
                  <a:lnTo>
                    <a:pt x="24" y="82"/>
                  </a:lnTo>
                  <a:lnTo>
                    <a:pt x="0" y="79"/>
                  </a:lnTo>
                  <a:lnTo>
                    <a:pt x="8" y="130"/>
                  </a:lnTo>
                  <a:lnTo>
                    <a:pt x="33" y="139"/>
                  </a:lnTo>
                  <a:lnTo>
                    <a:pt x="22" y="211"/>
                  </a:lnTo>
                  <a:lnTo>
                    <a:pt x="36" y="238"/>
                  </a:lnTo>
                  <a:lnTo>
                    <a:pt x="49" y="235"/>
                  </a:lnTo>
                  <a:lnTo>
                    <a:pt x="74" y="282"/>
                  </a:lnTo>
                  <a:lnTo>
                    <a:pt x="65" y="317"/>
                  </a:lnTo>
                  <a:lnTo>
                    <a:pt x="65" y="323"/>
                  </a:lnTo>
                  <a:lnTo>
                    <a:pt x="82" y="364"/>
                  </a:lnTo>
                  <a:lnTo>
                    <a:pt x="161" y="361"/>
                  </a:lnTo>
                  <a:lnTo>
                    <a:pt x="218" y="479"/>
                  </a:lnTo>
                  <a:lnTo>
                    <a:pt x="199" y="493"/>
                  </a:lnTo>
                  <a:lnTo>
                    <a:pt x="218" y="539"/>
                  </a:lnTo>
                  <a:lnTo>
                    <a:pt x="282" y="503"/>
                  </a:lnTo>
                  <a:lnTo>
                    <a:pt x="314" y="550"/>
                  </a:lnTo>
                  <a:lnTo>
                    <a:pt x="333" y="531"/>
                  </a:lnTo>
                  <a:lnTo>
                    <a:pt x="326" y="481"/>
                  </a:lnTo>
                  <a:lnTo>
                    <a:pt x="333" y="471"/>
                  </a:lnTo>
                  <a:lnTo>
                    <a:pt x="298" y="400"/>
                  </a:lnTo>
                  <a:lnTo>
                    <a:pt x="247" y="232"/>
                  </a:lnTo>
                  <a:lnTo>
                    <a:pt x="252" y="158"/>
                  </a:lnTo>
                  <a:lnTo>
                    <a:pt x="259" y="169"/>
                  </a:lnTo>
                  <a:lnTo>
                    <a:pt x="276" y="120"/>
                  </a:lnTo>
                  <a:lnTo>
                    <a:pt x="276" y="98"/>
                  </a:lnTo>
                  <a:lnTo>
                    <a:pt x="238" y="101"/>
                  </a:lnTo>
                  <a:lnTo>
                    <a:pt x="197" y="104"/>
                  </a:lnTo>
                  <a:lnTo>
                    <a:pt x="199" y="84"/>
                  </a:lnTo>
                  <a:lnTo>
                    <a:pt x="91" y="5"/>
                  </a:lnTo>
                  <a:lnTo>
                    <a:pt x="72" y="22"/>
                  </a:lnTo>
                  <a:lnTo>
                    <a:pt x="49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0" name="Freeform 124"/>
            <p:cNvSpPr>
              <a:spLocks/>
            </p:cNvSpPr>
            <p:nvPr/>
          </p:nvSpPr>
          <p:spPr bwMode="auto">
            <a:xfrm>
              <a:off x="2519363" y="4986338"/>
              <a:ext cx="161925" cy="111125"/>
            </a:xfrm>
            <a:custGeom>
              <a:avLst/>
              <a:gdLst>
                <a:gd name="T0" fmla="*/ 2147483647 w 154"/>
                <a:gd name="T1" fmla="*/ 0 h 147"/>
                <a:gd name="T2" fmla="*/ 2147483647 w 154"/>
                <a:gd name="T3" fmla="*/ 2147483647 h 147"/>
                <a:gd name="T4" fmla="*/ 2147483647 w 154"/>
                <a:gd name="T5" fmla="*/ 2147483647 h 147"/>
                <a:gd name="T6" fmla="*/ 0 w 154"/>
                <a:gd name="T7" fmla="*/ 2147483647 h 147"/>
                <a:gd name="T8" fmla="*/ 2147483647 w 154"/>
                <a:gd name="T9" fmla="*/ 2147483647 h 147"/>
                <a:gd name="T10" fmla="*/ 2147483647 w 154"/>
                <a:gd name="T11" fmla="*/ 2147483647 h 147"/>
                <a:gd name="T12" fmla="*/ 2147483647 w 154"/>
                <a:gd name="T13" fmla="*/ 2147483647 h 147"/>
                <a:gd name="T14" fmla="*/ 2147483647 w 154"/>
                <a:gd name="T15" fmla="*/ 2147483647 h 147"/>
                <a:gd name="T16" fmla="*/ 2147483647 w 154"/>
                <a:gd name="T17" fmla="*/ 2147483647 h 147"/>
                <a:gd name="T18" fmla="*/ 2147483647 w 154"/>
                <a:gd name="T19" fmla="*/ 2147483647 h 147"/>
                <a:gd name="T20" fmla="*/ 2147483647 w 154"/>
                <a:gd name="T21" fmla="*/ 2147483647 h 147"/>
                <a:gd name="T22" fmla="*/ 2147483647 w 154"/>
                <a:gd name="T23" fmla="*/ 0 h 1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4"/>
                <a:gd name="T37" fmla="*/ 0 h 147"/>
                <a:gd name="T38" fmla="*/ 154 w 154"/>
                <a:gd name="T39" fmla="*/ 147 h 1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4" h="147">
                  <a:moveTo>
                    <a:pt x="39" y="0"/>
                  </a:moveTo>
                  <a:lnTo>
                    <a:pt x="8" y="15"/>
                  </a:lnTo>
                  <a:lnTo>
                    <a:pt x="28" y="73"/>
                  </a:lnTo>
                  <a:lnTo>
                    <a:pt x="0" y="79"/>
                  </a:lnTo>
                  <a:lnTo>
                    <a:pt x="12" y="139"/>
                  </a:lnTo>
                  <a:lnTo>
                    <a:pt x="46" y="120"/>
                  </a:lnTo>
                  <a:lnTo>
                    <a:pt x="55" y="147"/>
                  </a:lnTo>
                  <a:lnTo>
                    <a:pt x="123" y="115"/>
                  </a:lnTo>
                  <a:lnTo>
                    <a:pt x="154" y="27"/>
                  </a:lnTo>
                  <a:lnTo>
                    <a:pt x="110" y="24"/>
                  </a:lnTo>
                  <a:lnTo>
                    <a:pt x="110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1" name="Freeform 125"/>
            <p:cNvSpPr>
              <a:spLocks/>
            </p:cNvSpPr>
            <p:nvPr/>
          </p:nvSpPr>
          <p:spPr bwMode="auto">
            <a:xfrm>
              <a:off x="2519363" y="4986338"/>
              <a:ext cx="161925" cy="111125"/>
            </a:xfrm>
            <a:custGeom>
              <a:avLst/>
              <a:gdLst>
                <a:gd name="T0" fmla="*/ 2147483647 w 154"/>
                <a:gd name="T1" fmla="*/ 0 h 147"/>
                <a:gd name="T2" fmla="*/ 2147483647 w 154"/>
                <a:gd name="T3" fmla="*/ 2147483647 h 147"/>
                <a:gd name="T4" fmla="*/ 2147483647 w 154"/>
                <a:gd name="T5" fmla="*/ 2147483647 h 147"/>
                <a:gd name="T6" fmla="*/ 0 w 154"/>
                <a:gd name="T7" fmla="*/ 2147483647 h 147"/>
                <a:gd name="T8" fmla="*/ 2147483647 w 154"/>
                <a:gd name="T9" fmla="*/ 2147483647 h 147"/>
                <a:gd name="T10" fmla="*/ 2147483647 w 154"/>
                <a:gd name="T11" fmla="*/ 2147483647 h 147"/>
                <a:gd name="T12" fmla="*/ 2147483647 w 154"/>
                <a:gd name="T13" fmla="*/ 2147483647 h 147"/>
                <a:gd name="T14" fmla="*/ 2147483647 w 154"/>
                <a:gd name="T15" fmla="*/ 2147483647 h 147"/>
                <a:gd name="T16" fmla="*/ 2147483647 w 154"/>
                <a:gd name="T17" fmla="*/ 2147483647 h 147"/>
                <a:gd name="T18" fmla="*/ 2147483647 w 154"/>
                <a:gd name="T19" fmla="*/ 2147483647 h 147"/>
                <a:gd name="T20" fmla="*/ 2147483647 w 154"/>
                <a:gd name="T21" fmla="*/ 2147483647 h 147"/>
                <a:gd name="T22" fmla="*/ 2147483647 w 154"/>
                <a:gd name="T23" fmla="*/ 0 h 1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4"/>
                <a:gd name="T37" fmla="*/ 0 h 147"/>
                <a:gd name="T38" fmla="*/ 154 w 154"/>
                <a:gd name="T39" fmla="*/ 147 h 1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4" h="147">
                  <a:moveTo>
                    <a:pt x="39" y="0"/>
                  </a:moveTo>
                  <a:lnTo>
                    <a:pt x="8" y="15"/>
                  </a:lnTo>
                  <a:lnTo>
                    <a:pt x="28" y="73"/>
                  </a:lnTo>
                  <a:lnTo>
                    <a:pt x="0" y="79"/>
                  </a:lnTo>
                  <a:lnTo>
                    <a:pt x="12" y="139"/>
                  </a:lnTo>
                  <a:lnTo>
                    <a:pt x="46" y="120"/>
                  </a:lnTo>
                  <a:lnTo>
                    <a:pt x="55" y="147"/>
                  </a:lnTo>
                  <a:lnTo>
                    <a:pt x="123" y="115"/>
                  </a:lnTo>
                  <a:lnTo>
                    <a:pt x="154" y="27"/>
                  </a:lnTo>
                  <a:lnTo>
                    <a:pt x="110" y="24"/>
                  </a:lnTo>
                  <a:lnTo>
                    <a:pt x="110" y="10"/>
                  </a:lnTo>
                  <a:lnTo>
                    <a:pt x="39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2" name="Freeform 126"/>
            <p:cNvSpPr>
              <a:spLocks/>
            </p:cNvSpPr>
            <p:nvPr/>
          </p:nvSpPr>
          <p:spPr bwMode="auto">
            <a:xfrm>
              <a:off x="2235200" y="5335588"/>
              <a:ext cx="174625" cy="177800"/>
            </a:xfrm>
            <a:custGeom>
              <a:avLst/>
              <a:gdLst>
                <a:gd name="T0" fmla="*/ 2147483647 w 161"/>
                <a:gd name="T1" fmla="*/ 0 h 236"/>
                <a:gd name="T2" fmla="*/ 2147483647 w 161"/>
                <a:gd name="T3" fmla="*/ 2147483647 h 236"/>
                <a:gd name="T4" fmla="*/ 2147483647 w 161"/>
                <a:gd name="T5" fmla="*/ 2147483647 h 236"/>
                <a:gd name="T6" fmla="*/ 2147483647 w 161"/>
                <a:gd name="T7" fmla="*/ 2147483647 h 236"/>
                <a:gd name="T8" fmla="*/ 2147483647 w 161"/>
                <a:gd name="T9" fmla="*/ 2147483647 h 236"/>
                <a:gd name="T10" fmla="*/ 0 w 161"/>
                <a:gd name="T11" fmla="*/ 2147483647 h 236"/>
                <a:gd name="T12" fmla="*/ 2147483647 w 161"/>
                <a:gd name="T13" fmla="*/ 2147483647 h 236"/>
                <a:gd name="T14" fmla="*/ 2147483647 w 161"/>
                <a:gd name="T15" fmla="*/ 2147483647 h 236"/>
                <a:gd name="T16" fmla="*/ 2147483647 w 161"/>
                <a:gd name="T17" fmla="*/ 2147483647 h 236"/>
                <a:gd name="T18" fmla="*/ 2147483647 w 161"/>
                <a:gd name="T19" fmla="*/ 2147483647 h 236"/>
                <a:gd name="T20" fmla="*/ 2147483647 w 161"/>
                <a:gd name="T21" fmla="*/ 2147483647 h 236"/>
                <a:gd name="T22" fmla="*/ 2147483647 w 161"/>
                <a:gd name="T23" fmla="*/ 0 h 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236"/>
                <a:gd name="T38" fmla="*/ 161 w 161"/>
                <a:gd name="T39" fmla="*/ 236 h 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236">
                  <a:moveTo>
                    <a:pt x="112" y="0"/>
                  </a:moveTo>
                  <a:lnTo>
                    <a:pt x="93" y="14"/>
                  </a:lnTo>
                  <a:lnTo>
                    <a:pt x="79" y="7"/>
                  </a:lnTo>
                  <a:lnTo>
                    <a:pt x="41" y="38"/>
                  </a:lnTo>
                  <a:lnTo>
                    <a:pt x="23" y="115"/>
                  </a:lnTo>
                  <a:lnTo>
                    <a:pt x="0" y="236"/>
                  </a:lnTo>
                  <a:lnTo>
                    <a:pt x="50" y="236"/>
                  </a:lnTo>
                  <a:lnTo>
                    <a:pt x="60" y="184"/>
                  </a:lnTo>
                  <a:lnTo>
                    <a:pt x="83" y="186"/>
                  </a:lnTo>
                  <a:lnTo>
                    <a:pt x="161" y="83"/>
                  </a:lnTo>
                  <a:lnTo>
                    <a:pt x="115" y="2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3" name="Freeform 127"/>
            <p:cNvSpPr>
              <a:spLocks/>
            </p:cNvSpPr>
            <p:nvPr/>
          </p:nvSpPr>
          <p:spPr bwMode="auto">
            <a:xfrm>
              <a:off x="2235200" y="5335588"/>
              <a:ext cx="174625" cy="177800"/>
            </a:xfrm>
            <a:custGeom>
              <a:avLst/>
              <a:gdLst>
                <a:gd name="T0" fmla="*/ 2147483647 w 161"/>
                <a:gd name="T1" fmla="*/ 0 h 236"/>
                <a:gd name="T2" fmla="*/ 2147483647 w 161"/>
                <a:gd name="T3" fmla="*/ 2147483647 h 236"/>
                <a:gd name="T4" fmla="*/ 2147483647 w 161"/>
                <a:gd name="T5" fmla="*/ 2147483647 h 236"/>
                <a:gd name="T6" fmla="*/ 2147483647 w 161"/>
                <a:gd name="T7" fmla="*/ 2147483647 h 236"/>
                <a:gd name="T8" fmla="*/ 2147483647 w 161"/>
                <a:gd name="T9" fmla="*/ 2147483647 h 236"/>
                <a:gd name="T10" fmla="*/ 0 w 161"/>
                <a:gd name="T11" fmla="*/ 2147483647 h 236"/>
                <a:gd name="T12" fmla="*/ 2147483647 w 161"/>
                <a:gd name="T13" fmla="*/ 2147483647 h 236"/>
                <a:gd name="T14" fmla="*/ 2147483647 w 161"/>
                <a:gd name="T15" fmla="*/ 2147483647 h 236"/>
                <a:gd name="T16" fmla="*/ 2147483647 w 161"/>
                <a:gd name="T17" fmla="*/ 2147483647 h 236"/>
                <a:gd name="T18" fmla="*/ 2147483647 w 161"/>
                <a:gd name="T19" fmla="*/ 2147483647 h 236"/>
                <a:gd name="T20" fmla="*/ 2147483647 w 161"/>
                <a:gd name="T21" fmla="*/ 2147483647 h 236"/>
                <a:gd name="T22" fmla="*/ 2147483647 w 161"/>
                <a:gd name="T23" fmla="*/ 0 h 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236"/>
                <a:gd name="T38" fmla="*/ 161 w 161"/>
                <a:gd name="T39" fmla="*/ 236 h 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236">
                  <a:moveTo>
                    <a:pt x="112" y="0"/>
                  </a:moveTo>
                  <a:lnTo>
                    <a:pt x="93" y="14"/>
                  </a:lnTo>
                  <a:lnTo>
                    <a:pt x="79" y="7"/>
                  </a:lnTo>
                  <a:lnTo>
                    <a:pt x="41" y="38"/>
                  </a:lnTo>
                  <a:lnTo>
                    <a:pt x="23" y="115"/>
                  </a:lnTo>
                  <a:lnTo>
                    <a:pt x="0" y="236"/>
                  </a:lnTo>
                  <a:lnTo>
                    <a:pt x="50" y="236"/>
                  </a:lnTo>
                  <a:lnTo>
                    <a:pt x="60" y="184"/>
                  </a:lnTo>
                  <a:lnTo>
                    <a:pt x="83" y="186"/>
                  </a:lnTo>
                  <a:lnTo>
                    <a:pt x="161" y="83"/>
                  </a:lnTo>
                  <a:lnTo>
                    <a:pt x="115" y="26"/>
                  </a:lnTo>
                  <a:lnTo>
                    <a:pt x="11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4" name="Freeform 128"/>
            <p:cNvSpPr>
              <a:spLocks/>
            </p:cNvSpPr>
            <p:nvPr/>
          </p:nvSpPr>
          <p:spPr bwMode="auto">
            <a:xfrm>
              <a:off x="2381250" y="5462588"/>
              <a:ext cx="115888" cy="119062"/>
            </a:xfrm>
            <a:custGeom>
              <a:avLst/>
              <a:gdLst>
                <a:gd name="T0" fmla="*/ 2147483647 w 110"/>
                <a:gd name="T1" fmla="*/ 0 h 162"/>
                <a:gd name="T2" fmla="*/ 2147483647 w 110"/>
                <a:gd name="T3" fmla="*/ 2147483647 h 162"/>
                <a:gd name="T4" fmla="*/ 2147483647 w 110"/>
                <a:gd name="T5" fmla="*/ 2147483647 h 162"/>
                <a:gd name="T6" fmla="*/ 2147483647 w 110"/>
                <a:gd name="T7" fmla="*/ 2147483647 h 162"/>
                <a:gd name="T8" fmla="*/ 2147483647 w 110"/>
                <a:gd name="T9" fmla="*/ 2147483647 h 162"/>
                <a:gd name="T10" fmla="*/ 2147483647 w 110"/>
                <a:gd name="T11" fmla="*/ 2147483647 h 162"/>
                <a:gd name="T12" fmla="*/ 0 w 110"/>
                <a:gd name="T13" fmla="*/ 2147483647 h 162"/>
                <a:gd name="T14" fmla="*/ 2147483647 w 110"/>
                <a:gd name="T15" fmla="*/ 2147483647 h 162"/>
                <a:gd name="T16" fmla="*/ 2147483647 w 110"/>
                <a:gd name="T17" fmla="*/ 2147483647 h 162"/>
                <a:gd name="T18" fmla="*/ 2147483647 w 110"/>
                <a:gd name="T19" fmla="*/ 2147483647 h 162"/>
                <a:gd name="T20" fmla="*/ 2147483647 w 110"/>
                <a:gd name="T21" fmla="*/ 2147483647 h 162"/>
                <a:gd name="T22" fmla="*/ 2147483647 w 110"/>
                <a:gd name="T23" fmla="*/ 2147483647 h 162"/>
                <a:gd name="T24" fmla="*/ 2147483647 w 110"/>
                <a:gd name="T25" fmla="*/ 2147483647 h 162"/>
                <a:gd name="T26" fmla="*/ 2147483647 w 110"/>
                <a:gd name="T27" fmla="*/ 0 h 1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"/>
                <a:gd name="T43" fmla="*/ 0 h 162"/>
                <a:gd name="T44" fmla="*/ 110 w 110"/>
                <a:gd name="T45" fmla="*/ 162 h 1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" h="162">
                  <a:moveTo>
                    <a:pt x="101" y="0"/>
                  </a:moveTo>
                  <a:lnTo>
                    <a:pt x="53" y="36"/>
                  </a:lnTo>
                  <a:lnTo>
                    <a:pt x="58" y="58"/>
                  </a:lnTo>
                  <a:lnTo>
                    <a:pt x="48" y="53"/>
                  </a:lnTo>
                  <a:lnTo>
                    <a:pt x="39" y="36"/>
                  </a:lnTo>
                  <a:lnTo>
                    <a:pt x="4" y="55"/>
                  </a:lnTo>
                  <a:lnTo>
                    <a:pt x="0" y="74"/>
                  </a:lnTo>
                  <a:lnTo>
                    <a:pt x="21" y="162"/>
                  </a:lnTo>
                  <a:lnTo>
                    <a:pt x="100" y="100"/>
                  </a:lnTo>
                  <a:lnTo>
                    <a:pt x="74" y="91"/>
                  </a:lnTo>
                  <a:lnTo>
                    <a:pt x="88" y="58"/>
                  </a:lnTo>
                  <a:lnTo>
                    <a:pt x="91" y="45"/>
                  </a:lnTo>
                  <a:lnTo>
                    <a:pt x="110" y="3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AAA9A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5" name="Freeform 129"/>
            <p:cNvSpPr>
              <a:spLocks/>
            </p:cNvSpPr>
            <p:nvPr/>
          </p:nvSpPr>
          <p:spPr bwMode="auto">
            <a:xfrm>
              <a:off x="2381250" y="5462588"/>
              <a:ext cx="115888" cy="119062"/>
            </a:xfrm>
            <a:custGeom>
              <a:avLst/>
              <a:gdLst>
                <a:gd name="T0" fmla="*/ 2147483647 w 110"/>
                <a:gd name="T1" fmla="*/ 0 h 162"/>
                <a:gd name="T2" fmla="*/ 2147483647 w 110"/>
                <a:gd name="T3" fmla="*/ 2147483647 h 162"/>
                <a:gd name="T4" fmla="*/ 2147483647 w 110"/>
                <a:gd name="T5" fmla="*/ 2147483647 h 162"/>
                <a:gd name="T6" fmla="*/ 2147483647 w 110"/>
                <a:gd name="T7" fmla="*/ 2147483647 h 162"/>
                <a:gd name="T8" fmla="*/ 2147483647 w 110"/>
                <a:gd name="T9" fmla="*/ 2147483647 h 162"/>
                <a:gd name="T10" fmla="*/ 2147483647 w 110"/>
                <a:gd name="T11" fmla="*/ 2147483647 h 162"/>
                <a:gd name="T12" fmla="*/ 0 w 110"/>
                <a:gd name="T13" fmla="*/ 2147483647 h 162"/>
                <a:gd name="T14" fmla="*/ 2147483647 w 110"/>
                <a:gd name="T15" fmla="*/ 2147483647 h 162"/>
                <a:gd name="T16" fmla="*/ 2147483647 w 110"/>
                <a:gd name="T17" fmla="*/ 2147483647 h 162"/>
                <a:gd name="T18" fmla="*/ 2147483647 w 110"/>
                <a:gd name="T19" fmla="*/ 2147483647 h 162"/>
                <a:gd name="T20" fmla="*/ 2147483647 w 110"/>
                <a:gd name="T21" fmla="*/ 2147483647 h 162"/>
                <a:gd name="T22" fmla="*/ 2147483647 w 110"/>
                <a:gd name="T23" fmla="*/ 2147483647 h 162"/>
                <a:gd name="T24" fmla="*/ 2147483647 w 110"/>
                <a:gd name="T25" fmla="*/ 2147483647 h 162"/>
                <a:gd name="T26" fmla="*/ 2147483647 w 110"/>
                <a:gd name="T27" fmla="*/ 0 h 1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"/>
                <a:gd name="T43" fmla="*/ 0 h 162"/>
                <a:gd name="T44" fmla="*/ 110 w 110"/>
                <a:gd name="T45" fmla="*/ 162 h 1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" h="162">
                  <a:moveTo>
                    <a:pt x="101" y="0"/>
                  </a:moveTo>
                  <a:lnTo>
                    <a:pt x="53" y="36"/>
                  </a:lnTo>
                  <a:lnTo>
                    <a:pt x="58" y="58"/>
                  </a:lnTo>
                  <a:lnTo>
                    <a:pt x="48" y="53"/>
                  </a:lnTo>
                  <a:lnTo>
                    <a:pt x="39" y="36"/>
                  </a:lnTo>
                  <a:lnTo>
                    <a:pt x="4" y="55"/>
                  </a:lnTo>
                  <a:lnTo>
                    <a:pt x="0" y="74"/>
                  </a:lnTo>
                  <a:lnTo>
                    <a:pt x="21" y="162"/>
                  </a:lnTo>
                  <a:lnTo>
                    <a:pt x="100" y="100"/>
                  </a:lnTo>
                  <a:lnTo>
                    <a:pt x="74" y="91"/>
                  </a:lnTo>
                  <a:lnTo>
                    <a:pt x="88" y="58"/>
                  </a:lnTo>
                  <a:lnTo>
                    <a:pt x="91" y="45"/>
                  </a:lnTo>
                  <a:lnTo>
                    <a:pt x="110" y="31"/>
                  </a:lnTo>
                  <a:lnTo>
                    <a:pt x="10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6" name="Freeform 130"/>
            <p:cNvSpPr>
              <a:spLocks/>
            </p:cNvSpPr>
            <p:nvPr/>
          </p:nvSpPr>
          <p:spPr bwMode="auto">
            <a:xfrm>
              <a:off x="2297113" y="5353050"/>
              <a:ext cx="60325" cy="120650"/>
            </a:xfrm>
            <a:custGeom>
              <a:avLst/>
              <a:gdLst>
                <a:gd name="T0" fmla="*/ 2147483647 w 55"/>
                <a:gd name="T1" fmla="*/ 0 h 162"/>
                <a:gd name="T2" fmla="*/ 2147483647 w 55"/>
                <a:gd name="T3" fmla="*/ 2147483647 h 162"/>
                <a:gd name="T4" fmla="*/ 2147483647 w 55"/>
                <a:gd name="T5" fmla="*/ 2147483647 h 162"/>
                <a:gd name="T6" fmla="*/ 2147483647 w 55"/>
                <a:gd name="T7" fmla="*/ 2147483647 h 162"/>
                <a:gd name="T8" fmla="*/ 0 w 55"/>
                <a:gd name="T9" fmla="*/ 2147483647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62"/>
                <a:gd name="T17" fmla="*/ 55 w 55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62">
                  <a:moveTo>
                    <a:pt x="55" y="0"/>
                  </a:moveTo>
                  <a:lnTo>
                    <a:pt x="28" y="51"/>
                  </a:lnTo>
                  <a:lnTo>
                    <a:pt x="47" y="68"/>
                  </a:lnTo>
                  <a:lnTo>
                    <a:pt x="25" y="120"/>
                  </a:lnTo>
                  <a:lnTo>
                    <a:pt x="0" y="16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7" name="Freeform 131"/>
            <p:cNvSpPr>
              <a:spLocks/>
            </p:cNvSpPr>
            <p:nvPr/>
          </p:nvSpPr>
          <p:spPr bwMode="auto">
            <a:xfrm>
              <a:off x="2516188" y="5157788"/>
              <a:ext cx="119062" cy="12700"/>
            </a:xfrm>
            <a:custGeom>
              <a:avLst/>
              <a:gdLst>
                <a:gd name="T0" fmla="*/ 0 w 115"/>
                <a:gd name="T1" fmla="*/ 0 h 16"/>
                <a:gd name="T2" fmla="*/ 2147483647 w 115"/>
                <a:gd name="T3" fmla="*/ 2147483647 h 16"/>
                <a:gd name="T4" fmla="*/ 2147483647 w 115"/>
                <a:gd name="T5" fmla="*/ 2147483647 h 16"/>
                <a:gd name="T6" fmla="*/ 2147483647 w 115"/>
                <a:gd name="T7" fmla="*/ 2147483647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16"/>
                <a:gd name="T14" fmla="*/ 115 w 115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16">
                  <a:moveTo>
                    <a:pt x="0" y="0"/>
                  </a:moveTo>
                  <a:lnTo>
                    <a:pt x="70" y="5"/>
                  </a:lnTo>
                  <a:lnTo>
                    <a:pt x="106" y="16"/>
                  </a:lnTo>
                  <a:lnTo>
                    <a:pt x="115" y="3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8" name="Freeform 132"/>
            <p:cNvSpPr>
              <a:spLocks/>
            </p:cNvSpPr>
            <p:nvPr/>
          </p:nvSpPr>
          <p:spPr bwMode="auto">
            <a:xfrm>
              <a:off x="2290763" y="4824413"/>
              <a:ext cx="122237" cy="114300"/>
            </a:xfrm>
            <a:custGeom>
              <a:avLst/>
              <a:gdLst>
                <a:gd name="T0" fmla="*/ 2147483647 w 117"/>
                <a:gd name="T1" fmla="*/ 0 h 151"/>
                <a:gd name="T2" fmla="*/ 0 w 117"/>
                <a:gd name="T3" fmla="*/ 2147483647 h 151"/>
                <a:gd name="T4" fmla="*/ 2147483647 w 117"/>
                <a:gd name="T5" fmla="*/ 2147483647 h 151"/>
                <a:gd name="T6" fmla="*/ 2147483647 w 117"/>
                <a:gd name="T7" fmla="*/ 2147483647 h 151"/>
                <a:gd name="T8" fmla="*/ 2147483647 w 117"/>
                <a:gd name="T9" fmla="*/ 2147483647 h 151"/>
                <a:gd name="T10" fmla="*/ 2147483647 w 117"/>
                <a:gd name="T11" fmla="*/ 2147483647 h 151"/>
                <a:gd name="T12" fmla="*/ 2147483647 w 117"/>
                <a:gd name="T13" fmla="*/ 2147483647 h 151"/>
                <a:gd name="T14" fmla="*/ 2147483647 w 117"/>
                <a:gd name="T15" fmla="*/ 2147483647 h 1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7"/>
                <a:gd name="T25" fmla="*/ 0 h 151"/>
                <a:gd name="T26" fmla="*/ 117 w 117"/>
                <a:gd name="T27" fmla="*/ 151 h 1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7" h="151">
                  <a:moveTo>
                    <a:pt x="16" y="0"/>
                  </a:moveTo>
                  <a:lnTo>
                    <a:pt x="0" y="31"/>
                  </a:lnTo>
                  <a:lnTo>
                    <a:pt x="65" y="88"/>
                  </a:lnTo>
                  <a:lnTo>
                    <a:pt x="51" y="101"/>
                  </a:lnTo>
                  <a:lnTo>
                    <a:pt x="51" y="148"/>
                  </a:lnTo>
                  <a:lnTo>
                    <a:pt x="79" y="151"/>
                  </a:lnTo>
                  <a:lnTo>
                    <a:pt x="106" y="107"/>
                  </a:lnTo>
                  <a:lnTo>
                    <a:pt x="117" y="12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39" name="Freeform 133"/>
            <p:cNvSpPr>
              <a:spLocks/>
            </p:cNvSpPr>
            <p:nvPr/>
          </p:nvSpPr>
          <p:spPr bwMode="auto">
            <a:xfrm>
              <a:off x="2352675" y="4862513"/>
              <a:ext cx="47625" cy="42862"/>
            </a:xfrm>
            <a:custGeom>
              <a:avLst/>
              <a:gdLst>
                <a:gd name="T0" fmla="*/ 2147483647 w 44"/>
                <a:gd name="T1" fmla="*/ 0 h 54"/>
                <a:gd name="T2" fmla="*/ 0 w 44"/>
                <a:gd name="T3" fmla="*/ 2147483647 h 54"/>
                <a:gd name="T4" fmla="*/ 2147483647 w 44"/>
                <a:gd name="T5" fmla="*/ 2147483647 h 54"/>
                <a:gd name="T6" fmla="*/ 0 60000 65536"/>
                <a:gd name="T7" fmla="*/ 0 60000 65536"/>
                <a:gd name="T8" fmla="*/ 0 60000 65536"/>
                <a:gd name="T9" fmla="*/ 0 w 44"/>
                <a:gd name="T10" fmla="*/ 0 h 54"/>
                <a:gd name="T11" fmla="*/ 44 w 44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54">
                  <a:moveTo>
                    <a:pt x="5" y="0"/>
                  </a:moveTo>
                  <a:lnTo>
                    <a:pt x="0" y="27"/>
                  </a:lnTo>
                  <a:lnTo>
                    <a:pt x="44" y="54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0" name="Freeform 134"/>
            <p:cNvSpPr>
              <a:spLocks/>
            </p:cNvSpPr>
            <p:nvPr/>
          </p:nvSpPr>
          <p:spPr bwMode="auto">
            <a:xfrm>
              <a:off x="2185988" y="4911725"/>
              <a:ext cx="153987" cy="47625"/>
            </a:xfrm>
            <a:custGeom>
              <a:avLst/>
              <a:gdLst>
                <a:gd name="T0" fmla="*/ 0 w 148"/>
                <a:gd name="T1" fmla="*/ 2147483647 h 64"/>
                <a:gd name="T2" fmla="*/ 2147483647 w 148"/>
                <a:gd name="T3" fmla="*/ 2147483647 h 64"/>
                <a:gd name="T4" fmla="*/ 2147483647 w 148"/>
                <a:gd name="T5" fmla="*/ 2147483647 h 64"/>
                <a:gd name="T6" fmla="*/ 2147483647 w 148"/>
                <a:gd name="T7" fmla="*/ 2147483647 h 64"/>
                <a:gd name="T8" fmla="*/ 2147483647 w 148"/>
                <a:gd name="T9" fmla="*/ 2147483647 h 64"/>
                <a:gd name="T10" fmla="*/ 2147483647 w 148"/>
                <a:gd name="T11" fmla="*/ 2147483647 h 64"/>
                <a:gd name="T12" fmla="*/ 2147483647 w 148"/>
                <a:gd name="T13" fmla="*/ 2147483647 h 64"/>
                <a:gd name="T14" fmla="*/ 2147483647 w 148"/>
                <a:gd name="T15" fmla="*/ 2147483647 h 64"/>
                <a:gd name="T16" fmla="*/ 2147483647 w 148"/>
                <a:gd name="T17" fmla="*/ 0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64"/>
                <a:gd name="T29" fmla="*/ 148 w 148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64">
                  <a:moveTo>
                    <a:pt x="0" y="64"/>
                  </a:moveTo>
                  <a:lnTo>
                    <a:pt x="23" y="52"/>
                  </a:lnTo>
                  <a:lnTo>
                    <a:pt x="26" y="36"/>
                  </a:lnTo>
                  <a:lnTo>
                    <a:pt x="59" y="36"/>
                  </a:lnTo>
                  <a:lnTo>
                    <a:pt x="59" y="50"/>
                  </a:lnTo>
                  <a:lnTo>
                    <a:pt x="80" y="24"/>
                  </a:lnTo>
                  <a:lnTo>
                    <a:pt x="86" y="45"/>
                  </a:lnTo>
                  <a:lnTo>
                    <a:pt x="100" y="19"/>
                  </a:lnTo>
                  <a:lnTo>
                    <a:pt x="148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1" name="Freeform 135"/>
            <p:cNvSpPr>
              <a:spLocks/>
            </p:cNvSpPr>
            <p:nvPr/>
          </p:nvSpPr>
          <p:spPr bwMode="auto">
            <a:xfrm>
              <a:off x="2244725" y="4938713"/>
              <a:ext cx="128588" cy="122237"/>
            </a:xfrm>
            <a:custGeom>
              <a:avLst/>
              <a:gdLst>
                <a:gd name="T0" fmla="*/ 2147483647 w 123"/>
                <a:gd name="T1" fmla="*/ 0 h 164"/>
                <a:gd name="T2" fmla="*/ 2147483647 w 123"/>
                <a:gd name="T3" fmla="*/ 2147483647 h 164"/>
                <a:gd name="T4" fmla="*/ 2147483647 w 123"/>
                <a:gd name="T5" fmla="*/ 2147483647 h 164"/>
                <a:gd name="T6" fmla="*/ 2147483647 w 123"/>
                <a:gd name="T7" fmla="*/ 2147483647 h 164"/>
                <a:gd name="T8" fmla="*/ 2147483647 w 123"/>
                <a:gd name="T9" fmla="*/ 2147483647 h 164"/>
                <a:gd name="T10" fmla="*/ 0 w 123"/>
                <a:gd name="T11" fmla="*/ 2147483647 h 164"/>
                <a:gd name="T12" fmla="*/ 2147483647 w 123"/>
                <a:gd name="T13" fmla="*/ 2147483647 h 164"/>
                <a:gd name="T14" fmla="*/ 2147483647 w 123"/>
                <a:gd name="T15" fmla="*/ 2147483647 h 164"/>
                <a:gd name="T16" fmla="*/ 2147483647 w 123"/>
                <a:gd name="T17" fmla="*/ 2147483647 h 1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3"/>
                <a:gd name="T28" fmla="*/ 0 h 164"/>
                <a:gd name="T29" fmla="*/ 123 w 123"/>
                <a:gd name="T30" fmla="*/ 164 h 1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3" h="164">
                  <a:moveTo>
                    <a:pt x="123" y="0"/>
                  </a:moveTo>
                  <a:lnTo>
                    <a:pt x="70" y="33"/>
                  </a:lnTo>
                  <a:lnTo>
                    <a:pt x="68" y="74"/>
                  </a:lnTo>
                  <a:lnTo>
                    <a:pt x="51" y="71"/>
                  </a:lnTo>
                  <a:lnTo>
                    <a:pt x="46" y="57"/>
                  </a:lnTo>
                  <a:lnTo>
                    <a:pt x="0" y="71"/>
                  </a:lnTo>
                  <a:lnTo>
                    <a:pt x="13" y="95"/>
                  </a:lnTo>
                  <a:lnTo>
                    <a:pt x="32" y="164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2" name="Freeform 136"/>
            <p:cNvSpPr>
              <a:spLocks/>
            </p:cNvSpPr>
            <p:nvPr/>
          </p:nvSpPr>
          <p:spPr bwMode="auto">
            <a:xfrm>
              <a:off x="2324100" y="5038725"/>
              <a:ext cx="117475" cy="26988"/>
            </a:xfrm>
            <a:custGeom>
              <a:avLst/>
              <a:gdLst>
                <a:gd name="T0" fmla="*/ 0 w 112"/>
                <a:gd name="T1" fmla="*/ 2147483647 h 35"/>
                <a:gd name="T2" fmla="*/ 2147483647 w 112"/>
                <a:gd name="T3" fmla="*/ 2147483647 h 35"/>
                <a:gd name="T4" fmla="*/ 2147483647 w 112"/>
                <a:gd name="T5" fmla="*/ 2147483647 h 35"/>
                <a:gd name="T6" fmla="*/ 2147483647 w 112"/>
                <a:gd name="T7" fmla="*/ 2147483647 h 35"/>
                <a:gd name="T8" fmla="*/ 2147483647 w 112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35"/>
                <a:gd name="T17" fmla="*/ 112 w 11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35">
                  <a:moveTo>
                    <a:pt x="0" y="35"/>
                  </a:moveTo>
                  <a:lnTo>
                    <a:pt x="38" y="11"/>
                  </a:lnTo>
                  <a:lnTo>
                    <a:pt x="52" y="28"/>
                  </a:lnTo>
                  <a:lnTo>
                    <a:pt x="63" y="6"/>
                  </a:lnTo>
                  <a:lnTo>
                    <a:pt x="112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3" name="Freeform 137"/>
            <p:cNvSpPr>
              <a:spLocks/>
            </p:cNvSpPr>
            <p:nvPr/>
          </p:nvSpPr>
          <p:spPr bwMode="auto">
            <a:xfrm>
              <a:off x="2381250" y="5059363"/>
              <a:ext cx="112713" cy="111125"/>
            </a:xfrm>
            <a:custGeom>
              <a:avLst/>
              <a:gdLst>
                <a:gd name="T0" fmla="*/ 0 w 105"/>
                <a:gd name="T1" fmla="*/ 0 h 148"/>
                <a:gd name="T2" fmla="*/ 2147483647 w 105"/>
                <a:gd name="T3" fmla="*/ 2147483647 h 148"/>
                <a:gd name="T4" fmla="*/ 2147483647 w 105"/>
                <a:gd name="T5" fmla="*/ 2147483647 h 148"/>
                <a:gd name="T6" fmla="*/ 2147483647 w 105"/>
                <a:gd name="T7" fmla="*/ 2147483647 h 148"/>
                <a:gd name="T8" fmla="*/ 2147483647 w 105"/>
                <a:gd name="T9" fmla="*/ 2147483647 h 148"/>
                <a:gd name="T10" fmla="*/ 2147483647 w 105"/>
                <a:gd name="T11" fmla="*/ 2147483647 h 148"/>
                <a:gd name="T12" fmla="*/ 2147483647 w 105"/>
                <a:gd name="T13" fmla="*/ 2147483647 h 148"/>
                <a:gd name="T14" fmla="*/ 2147483647 w 105"/>
                <a:gd name="T15" fmla="*/ 2147483647 h 148"/>
                <a:gd name="T16" fmla="*/ 2147483647 w 105"/>
                <a:gd name="T17" fmla="*/ 2147483647 h 148"/>
                <a:gd name="T18" fmla="*/ 2147483647 w 105"/>
                <a:gd name="T19" fmla="*/ 214748364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148"/>
                <a:gd name="T32" fmla="*/ 105 w 105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148">
                  <a:moveTo>
                    <a:pt x="0" y="0"/>
                  </a:moveTo>
                  <a:lnTo>
                    <a:pt x="9" y="30"/>
                  </a:lnTo>
                  <a:lnTo>
                    <a:pt x="29" y="63"/>
                  </a:lnTo>
                  <a:lnTo>
                    <a:pt x="20" y="75"/>
                  </a:lnTo>
                  <a:lnTo>
                    <a:pt x="36" y="75"/>
                  </a:lnTo>
                  <a:lnTo>
                    <a:pt x="64" y="82"/>
                  </a:lnTo>
                  <a:lnTo>
                    <a:pt x="50" y="135"/>
                  </a:lnTo>
                  <a:lnTo>
                    <a:pt x="67" y="148"/>
                  </a:lnTo>
                  <a:lnTo>
                    <a:pt x="105" y="126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3363913" y="2317750"/>
              <a:ext cx="501650" cy="250825"/>
            </a:xfrm>
            <a:custGeom>
              <a:avLst/>
              <a:gdLst>
                <a:gd name="T0" fmla="*/ 2147483647 w 471"/>
                <a:gd name="T1" fmla="*/ 0 h 337"/>
                <a:gd name="T2" fmla="*/ 2147483647 w 471"/>
                <a:gd name="T3" fmla="*/ 2147483647 h 337"/>
                <a:gd name="T4" fmla="*/ 2147483647 w 471"/>
                <a:gd name="T5" fmla="*/ 2147483647 h 337"/>
                <a:gd name="T6" fmla="*/ 2147483647 w 471"/>
                <a:gd name="T7" fmla="*/ 2147483647 h 337"/>
                <a:gd name="T8" fmla="*/ 0 w 471"/>
                <a:gd name="T9" fmla="*/ 2147483647 h 337"/>
                <a:gd name="T10" fmla="*/ 2147483647 w 471"/>
                <a:gd name="T11" fmla="*/ 2147483647 h 337"/>
                <a:gd name="T12" fmla="*/ 2147483647 w 471"/>
                <a:gd name="T13" fmla="*/ 2147483647 h 337"/>
                <a:gd name="T14" fmla="*/ 2147483647 w 471"/>
                <a:gd name="T15" fmla="*/ 2147483647 h 337"/>
                <a:gd name="T16" fmla="*/ 2147483647 w 471"/>
                <a:gd name="T17" fmla="*/ 2147483647 h 337"/>
                <a:gd name="T18" fmla="*/ 2147483647 w 471"/>
                <a:gd name="T19" fmla="*/ 2147483647 h 337"/>
                <a:gd name="T20" fmla="*/ 2147483647 w 471"/>
                <a:gd name="T21" fmla="*/ 2147483647 h 337"/>
                <a:gd name="T22" fmla="*/ 2147483647 w 471"/>
                <a:gd name="T23" fmla="*/ 2147483647 h 337"/>
                <a:gd name="T24" fmla="*/ 2147483647 w 471"/>
                <a:gd name="T25" fmla="*/ 2147483647 h 337"/>
                <a:gd name="T26" fmla="*/ 2147483647 w 471"/>
                <a:gd name="T27" fmla="*/ 2147483647 h 337"/>
                <a:gd name="T28" fmla="*/ 2147483647 w 471"/>
                <a:gd name="T29" fmla="*/ 2147483647 h 337"/>
                <a:gd name="T30" fmla="*/ 2147483647 w 471"/>
                <a:gd name="T31" fmla="*/ 2147483647 h 337"/>
                <a:gd name="T32" fmla="*/ 2147483647 w 471"/>
                <a:gd name="T33" fmla="*/ 2147483647 h 337"/>
                <a:gd name="T34" fmla="*/ 2147483647 w 471"/>
                <a:gd name="T35" fmla="*/ 2147483647 h 337"/>
                <a:gd name="T36" fmla="*/ 2147483647 w 471"/>
                <a:gd name="T37" fmla="*/ 2147483647 h 337"/>
                <a:gd name="T38" fmla="*/ 2147483647 w 471"/>
                <a:gd name="T39" fmla="*/ 2147483647 h 337"/>
                <a:gd name="T40" fmla="*/ 2147483647 w 471"/>
                <a:gd name="T41" fmla="*/ 2147483647 h 337"/>
                <a:gd name="T42" fmla="*/ 2147483647 w 471"/>
                <a:gd name="T43" fmla="*/ 0 h 3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1"/>
                <a:gd name="T67" fmla="*/ 0 h 337"/>
                <a:gd name="T68" fmla="*/ 471 w 471"/>
                <a:gd name="T69" fmla="*/ 337 h 3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1" h="337">
                  <a:moveTo>
                    <a:pt x="351" y="0"/>
                  </a:moveTo>
                  <a:lnTo>
                    <a:pt x="156" y="84"/>
                  </a:lnTo>
                  <a:lnTo>
                    <a:pt x="167" y="118"/>
                  </a:lnTo>
                  <a:lnTo>
                    <a:pt x="117" y="148"/>
                  </a:lnTo>
                  <a:lnTo>
                    <a:pt x="0" y="197"/>
                  </a:lnTo>
                  <a:lnTo>
                    <a:pt x="35" y="283"/>
                  </a:lnTo>
                  <a:lnTo>
                    <a:pt x="135" y="236"/>
                  </a:lnTo>
                  <a:lnTo>
                    <a:pt x="146" y="297"/>
                  </a:lnTo>
                  <a:lnTo>
                    <a:pt x="260" y="269"/>
                  </a:lnTo>
                  <a:lnTo>
                    <a:pt x="297" y="317"/>
                  </a:lnTo>
                  <a:lnTo>
                    <a:pt x="354" y="337"/>
                  </a:lnTo>
                  <a:lnTo>
                    <a:pt x="351" y="319"/>
                  </a:lnTo>
                  <a:lnTo>
                    <a:pt x="329" y="315"/>
                  </a:lnTo>
                  <a:lnTo>
                    <a:pt x="333" y="256"/>
                  </a:lnTo>
                  <a:lnTo>
                    <a:pt x="357" y="246"/>
                  </a:lnTo>
                  <a:lnTo>
                    <a:pt x="360" y="183"/>
                  </a:lnTo>
                  <a:lnTo>
                    <a:pt x="396" y="176"/>
                  </a:lnTo>
                  <a:lnTo>
                    <a:pt x="429" y="194"/>
                  </a:lnTo>
                  <a:lnTo>
                    <a:pt x="471" y="153"/>
                  </a:lnTo>
                  <a:lnTo>
                    <a:pt x="451" y="70"/>
                  </a:lnTo>
                  <a:lnTo>
                    <a:pt x="380" y="86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EF8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3363913" y="2317750"/>
              <a:ext cx="501650" cy="250825"/>
            </a:xfrm>
            <a:custGeom>
              <a:avLst/>
              <a:gdLst>
                <a:gd name="T0" fmla="*/ 2147483647 w 471"/>
                <a:gd name="T1" fmla="*/ 0 h 337"/>
                <a:gd name="T2" fmla="*/ 2147483647 w 471"/>
                <a:gd name="T3" fmla="*/ 2147483647 h 337"/>
                <a:gd name="T4" fmla="*/ 2147483647 w 471"/>
                <a:gd name="T5" fmla="*/ 2147483647 h 337"/>
                <a:gd name="T6" fmla="*/ 2147483647 w 471"/>
                <a:gd name="T7" fmla="*/ 2147483647 h 337"/>
                <a:gd name="T8" fmla="*/ 0 w 471"/>
                <a:gd name="T9" fmla="*/ 2147483647 h 337"/>
                <a:gd name="T10" fmla="*/ 2147483647 w 471"/>
                <a:gd name="T11" fmla="*/ 2147483647 h 337"/>
                <a:gd name="T12" fmla="*/ 2147483647 w 471"/>
                <a:gd name="T13" fmla="*/ 2147483647 h 337"/>
                <a:gd name="T14" fmla="*/ 2147483647 w 471"/>
                <a:gd name="T15" fmla="*/ 2147483647 h 337"/>
                <a:gd name="T16" fmla="*/ 2147483647 w 471"/>
                <a:gd name="T17" fmla="*/ 2147483647 h 337"/>
                <a:gd name="T18" fmla="*/ 2147483647 w 471"/>
                <a:gd name="T19" fmla="*/ 2147483647 h 337"/>
                <a:gd name="T20" fmla="*/ 2147483647 w 471"/>
                <a:gd name="T21" fmla="*/ 2147483647 h 337"/>
                <a:gd name="T22" fmla="*/ 2147483647 w 471"/>
                <a:gd name="T23" fmla="*/ 2147483647 h 337"/>
                <a:gd name="T24" fmla="*/ 2147483647 w 471"/>
                <a:gd name="T25" fmla="*/ 2147483647 h 337"/>
                <a:gd name="T26" fmla="*/ 2147483647 w 471"/>
                <a:gd name="T27" fmla="*/ 2147483647 h 337"/>
                <a:gd name="T28" fmla="*/ 2147483647 w 471"/>
                <a:gd name="T29" fmla="*/ 2147483647 h 337"/>
                <a:gd name="T30" fmla="*/ 2147483647 w 471"/>
                <a:gd name="T31" fmla="*/ 2147483647 h 337"/>
                <a:gd name="T32" fmla="*/ 2147483647 w 471"/>
                <a:gd name="T33" fmla="*/ 2147483647 h 337"/>
                <a:gd name="T34" fmla="*/ 2147483647 w 471"/>
                <a:gd name="T35" fmla="*/ 2147483647 h 337"/>
                <a:gd name="T36" fmla="*/ 2147483647 w 471"/>
                <a:gd name="T37" fmla="*/ 2147483647 h 337"/>
                <a:gd name="T38" fmla="*/ 2147483647 w 471"/>
                <a:gd name="T39" fmla="*/ 2147483647 h 337"/>
                <a:gd name="T40" fmla="*/ 2147483647 w 471"/>
                <a:gd name="T41" fmla="*/ 2147483647 h 337"/>
                <a:gd name="T42" fmla="*/ 2147483647 w 471"/>
                <a:gd name="T43" fmla="*/ 0 h 3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1"/>
                <a:gd name="T67" fmla="*/ 0 h 337"/>
                <a:gd name="T68" fmla="*/ 471 w 471"/>
                <a:gd name="T69" fmla="*/ 337 h 3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1" h="337">
                  <a:moveTo>
                    <a:pt x="351" y="0"/>
                  </a:moveTo>
                  <a:lnTo>
                    <a:pt x="156" y="84"/>
                  </a:lnTo>
                  <a:lnTo>
                    <a:pt x="167" y="118"/>
                  </a:lnTo>
                  <a:lnTo>
                    <a:pt x="117" y="148"/>
                  </a:lnTo>
                  <a:lnTo>
                    <a:pt x="0" y="197"/>
                  </a:lnTo>
                  <a:lnTo>
                    <a:pt x="35" y="283"/>
                  </a:lnTo>
                  <a:lnTo>
                    <a:pt x="135" y="236"/>
                  </a:lnTo>
                  <a:lnTo>
                    <a:pt x="146" y="297"/>
                  </a:lnTo>
                  <a:lnTo>
                    <a:pt x="260" y="269"/>
                  </a:lnTo>
                  <a:lnTo>
                    <a:pt x="297" y="317"/>
                  </a:lnTo>
                  <a:lnTo>
                    <a:pt x="354" y="337"/>
                  </a:lnTo>
                  <a:lnTo>
                    <a:pt x="351" y="319"/>
                  </a:lnTo>
                  <a:lnTo>
                    <a:pt x="329" y="315"/>
                  </a:lnTo>
                  <a:lnTo>
                    <a:pt x="333" y="256"/>
                  </a:lnTo>
                  <a:lnTo>
                    <a:pt x="357" y="246"/>
                  </a:lnTo>
                  <a:lnTo>
                    <a:pt x="360" y="183"/>
                  </a:lnTo>
                  <a:lnTo>
                    <a:pt x="396" y="176"/>
                  </a:lnTo>
                  <a:lnTo>
                    <a:pt x="429" y="194"/>
                  </a:lnTo>
                  <a:lnTo>
                    <a:pt x="471" y="153"/>
                  </a:lnTo>
                  <a:lnTo>
                    <a:pt x="451" y="70"/>
                  </a:lnTo>
                  <a:lnTo>
                    <a:pt x="380" y="86"/>
                  </a:lnTo>
                  <a:lnTo>
                    <a:pt x="35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3543300" y="2370138"/>
              <a:ext cx="300038" cy="93662"/>
            </a:xfrm>
            <a:custGeom>
              <a:avLst/>
              <a:gdLst>
                <a:gd name="T0" fmla="*/ 0 w 284"/>
                <a:gd name="T1" fmla="*/ 2147483647 h 126"/>
                <a:gd name="T2" fmla="*/ 2147483647 w 284"/>
                <a:gd name="T3" fmla="*/ 2147483647 h 126"/>
                <a:gd name="T4" fmla="*/ 2147483647 w 284"/>
                <a:gd name="T5" fmla="*/ 2147483647 h 126"/>
                <a:gd name="T6" fmla="*/ 2147483647 w 284"/>
                <a:gd name="T7" fmla="*/ 2147483647 h 126"/>
                <a:gd name="T8" fmla="*/ 2147483647 w 284"/>
                <a:gd name="T9" fmla="*/ 2147483647 h 126"/>
                <a:gd name="T10" fmla="*/ 2147483647 w 284"/>
                <a:gd name="T11" fmla="*/ 0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4"/>
                <a:gd name="T19" fmla="*/ 0 h 126"/>
                <a:gd name="T20" fmla="*/ 284 w 284"/>
                <a:gd name="T21" fmla="*/ 126 h 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4" h="126">
                  <a:moveTo>
                    <a:pt x="0" y="48"/>
                  </a:moveTo>
                  <a:lnTo>
                    <a:pt x="37" y="6"/>
                  </a:lnTo>
                  <a:lnTo>
                    <a:pt x="87" y="126"/>
                  </a:lnTo>
                  <a:lnTo>
                    <a:pt x="215" y="33"/>
                  </a:lnTo>
                  <a:lnTo>
                    <a:pt x="215" y="16"/>
                  </a:lnTo>
                  <a:lnTo>
                    <a:pt x="284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3486150" y="2428875"/>
              <a:ext cx="141288" cy="68263"/>
            </a:xfrm>
            <a:custGeom>
              <a:avLst/>
              <a:gdLst>
                <a:gd name="T0" fmla="*/ 0 w 131"/>
                <a:gd name="T1" fmla="*/ 0 h 89"/>
                <a:gd name="T2" fmla="*/ 2147483647 w 131"/>
                <a:gd name="T3" fmla="*/ 2147483647 h 89"/>
                <a:gd name="T4" fmla="*/ 2147483647 w 131"/>
                <a:gd name="T5" fmla="*/ 2147483647 h 89"/>
                <a:gd name="T6" fmla="*/ 0 60000 65536"/>
                <a:gd name="T7" fmla="*/ 0 60000 65536"/>
                <a:gd name="T8" fmla="*/ 0 60000 65536"/>
                <a:gd name="T9" fmla="*/ 0 w 131"/>
                <a:gd name="T10" fmla="*/ 0 h 89"/>
                <a:gd name="T11" fmla="*/ 131 w 131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" h="89">
                  <a:moveTo>
                    <a:pt x="0" y="0"/>
                  </a:moveTo>
                  <a:lnTo>
                    <a:pt x="20" y="89"/>
                  </a:lnTo>
                  <a:lnTo>
                    <a:pt x="131" y="32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2001838" y="3330575"/>
              <a:ext cx="192087" cy="161925"/>
            </a:xfrm>
            <a:custGeom>
              <a:avLst/>
              <a:gdLst>
                <a:gd name="T0" fmla="*/ 2147483647 w 180"/>
                <a:gd name="T1" fmla="*/ 0 h 214"/>
                <a:gd name="T2" fmla="*/ 2147483647 w 180"/>
                <a:gd name="T3" fmla="*/ 2147483647 h 214"/>
                <a:gd name="T4" fmla="*/ 2147483647 w 180"/>
                <a:gd name="T5" fmla="*/ 2147483647 h 214"/>
                <a:gd name="T6" fmla="*/ 2147483647 w 180"/>
                <a:gd name="T7" fmla="*/ 2147483647 h 214"/>
                <a:gd name="T8" fmla="*/ 2147483647 w 180"/>
                <a:gd name="T9" fmla="*/ 2147483647 h 214"/>
                <a:gd name="T10" fmla="*/ 2147483647 w 180"/>
                <a:gd name="T11" fmla="*/ 2147483647 h 214"/>
                <a:gd name="T12" fmla="*/ 2147483647 w 180"/>
                <a:gd name="T13" fmla="*/ 2147483647 h 214"/>
                <a:gd name="T14" fmla="*/ 2147483647 w 180"/>
                <a:gd name="T15" fmla="*/ 2147483647 h 214"/>
                <a:gd name="T16" fmla="*/ 2147483647 w 180"/>
                <a:gd name="T17" fmla="*/ 2147483647 h 214"/>
                <a:gd name="T18" fmla="*/ 2147483647 w 180"/>
                <a:gd name="T19" fmla="*/ 2147483647 h 214"/>
                <a:gd name="T20" fmla="*/ 0 w 180"/>
                <a:gd name="T21" fmla="*/ 2147483647 h 214"/>
                <a:gd name="T22" fmla="*/ 2147483647 w 180"/>
                <a:gd name="T23" fmla="*/ 2147483647 h 214"/>
                <a:gd name="T24" fmla="*/ 2147483647 w 180"/>
                <a:gd name="T25" fmla="*/ 2147483647 h 214"/>
                <a:gd name="T26" fmla="*/ 2147483647 w 180"/>
                <a:gd name="T27" fmla="*/ 2147483647 h 214"/>
                <a:gd name="T28" fmla="*/ 2147483647 w 180"/>
                <a:gd name="T29" fmla="*/ 2147483647 h 214"/>
                <a:gd name="T30" fmla="*/ 2147483647 w 180"/>
                <a:gd name="T31" fmla="*/ 2147483647 h 214"/>
                <a:gd name="T32" fmla="*/ 2147483647 w 180"/>
                <a:gd name="T33" fmla="*/ 0 h 214"/>
                <a:gd name="T34" fmla="*/ 2147483647 w 180"/>
                <a:gd name="T35" fmla="*/ 0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0"/>
                <a:gd name="T55" fmla="*/ 0 h 214"/>
                <a:gd name="T56" fmla="*/ 180 w 18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0" h="214">
                  <a:moveTo>
                    <a:pt x="90" y="0"/>
                  </a:moveTo>
                  <a:lnTo>
                    <a:pt x="85" y="68"/>
                  </a:lnTo>
                  <a:lnTo>
                    <a:pt x="117" y="72"/>
                  </a:lnTo>
                  <a:lnTo>
                    <a:pt x="180" y="51"/>
                  </a:lnTo>
                  <a:lnTo>
                    <a:pt x="163" y="158"/>
                  </a:lnTo>
                  <a:lnTo>
                    <a:pt x="172" y="168"/>
                  </a:lnTo>
                  <a:lnTo>
                    <a:pt x="121" y="174"/>
                  </a:lnTo>
                  <a:lnTo>
                    <a:pt x="87" y="214"/>
                  </a:lnTo>
                  <a:lnTo>
                    <a:pt x="27" y="182"/>
                  </a:lnTo>
                  <a:lnTo>
                    <a:pt x="30" y="154"/>
                  </a:lnTo>
                  <a:lnTo>
                    <a:pt x="0" y="120"/>
                  </a:lnTo>
                  <a:lnTo>
                    <a:pt x="14" y="99"/>
                  </a:lnTo>
                  <a:lnTo>
                    <a:pt x="24" y="68"/>
                  </a:lnTo>
                  <a:lnTo>
                    <a:pt x="38" y="53"/>
                  </a:lnTo>
                  <a:lnTo>
                    <a:pt x="51" y="26"/>
                  </a:lnTo>
                  <a:lnTo>
                    <a:pt x="51" y="5"/>
                  </a:lnTo>
                  <a:lnTo>
                    <a:pt x="72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EF8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2001838" y="3330575"/>
              <a:ext cx="192087" cy="161925"/>
            </a:xfrm>
            <a:custGeom>
              <a:avLst/>
              <a:gdLst>
                <a:gd name="T0" fmla="*/ 2147483647 w 180"/>
                <a:gd name="T1" fmla="*/ 0 h 214"/>
                <a:gd name="T2" fmla="*/ 2147483647 w 180"/>
                <a:gd name="T3" fmla="*/ 2147483647 h 214"/>
                <a:gd name="T4" fmla="*/ 2147483647 w 180"/>
                <a:gd name="T5" fmla="*/ 2147483647 h 214"/>
                <a:gd name="T6" fmla="*/ 2147483647 w 180"/>
                <a:gd name="T7" fmla="*/ 2147483647 h 214"/>
                <a:gd name="T8" fmla="*/ 2147483647 w 180"/>
                <a:gd name="T9" fmla="*/ 2147483647 h 214"/>
                <a:gd name="T10" fmla="*/ 2147483647 w 180"/>
                <a:gd name="T11" fmla="*/ 2147483647 h 214"/>
                <a:gd name="T12" fmla="*/ 2147483647 w 180"/>
                <a:gd name="T13" fmla="*/ 2147483647 h 214"/>
                <a:gd name="T14" fmla="*/ 2147483647 w 180"/>
                <a:gd name="T15" fmla="*/ 2147483647 h 214"/>
                <a:gd name="T16" fmla="*/ 2147483647 w 180"/>
                <a:gd name="T17" fmla="*/ 2147483647 h 214"/>
                <a:gd name="T18" fmla="*/ 2147483647 w 180"/>
                <a:gd name="T19" fmla="*/ 2147483647 h 214"/>
                <a:gd name="T20" fmla="*/ 0 w 180"/>
                <a:gd name="T21" fmla="*/ 2147483647 h 214"/>
                <a:gd name="T22" fmla="*/ 2147483647 w 180"/>
                <a:gd name="T23" fmla="*/ 2147483647 h 214"/>
                <a:gd name="T24" fmla="*/ 2147483647 w 180"/>
                <a:gd name="T25" fmla="*/ 2147483647 h 214"/>
                <a:gd name="T26" fmla="*/ 2147483647 w 180"/>
                <a:gd name="T27" fmla="*/ 2147483647 h 214"/>
                <a:gd name="T28" fmla="*/ 2147483647 w 180"/>
                <a:gd name="T29" fmla="*/ 2147483647 h 214"/>
                <a:gd name="T30" fmla="*/ 2147483647 w 180"/>
                <a:gd name="T31" fmla="*/ 2147483647 h 214"/>
                <a:gd name="T32" fmla="*/ 2147483647 w 180"/>
                <a:gd name="T33" fmla="*/ 0 h 214"/>
                <a:gd name="T34" fmla="*/ 2147483647 w 180"/>
                <a:gd name="T35" fmla="*/ 0 h 2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0"/>
                <a:gd name="T55" fmla="*/ 0 h 214"/>
                <a:gd name="T56" fmla="*/ 180 w 180"/>
                <a:gd name="T57" fmla="*/ 214 h 2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0" h="214">
                  <a:moveTo>
                    <a:pt x="90" y="0"/>
                  </a:moveTo>
                  <a:lnTo>
                    <a:pt x="85" y="68"/>
                  </a:lnTo>
                  <a:lnTo>
                    <a:pt x="117" y="72"/>
                  </a:lnTo>
                  <a:lnTo>
                    <a:pt x="180" y="51"/>
                  </a:lnTo>
                  <a:lnTo>
                    <a:pt x="163" y="158"/>
                  </a:lnTo>
                  <a:lnTo>
                    <a:pt x="172" y="168"/>
                  </a:lnTo>
                  <a:lnTo>
                    <a:pt x="121" y="174"/>
                  </a:lnTo>
                  <a:lnTo>
                    <a:pt x="87" y="214"/>
                  </a:lnTo>
                  <a:lnTo>
                    <a:pt x="27" y="182"/>
                  </a:lnTo>
                  <a:lnTo>
                    <a:pt x="30" y="154"/>
                  </a:lnTo>
                  <a:lnTo>
                    <a:pt x="0" y="120"/>
                  </a:lnTo>
                  <a:lnTo>
                    <a:pt x="14" y="99"/>
                  </a:lnTo>
                  <a:lnTo>
                    <a:pt x="24" y="68"/>
                  </a:lnTo>
                  <a:lnTo>
                    <a:pt x="38" y="53"/>
                  </a:lnTo>
                  <a:lnTo>
                    <a:pt x="51" y="26"/>
                  </a:lnTo>
                  <a:lnTo>
                    <a:pt x="51" y="5"/>
                  </a:lnTo>
                  <a:lnTo>
                    <a:pt x="72" y="0"/>
                  </a:lnTo>
                  <a:lnTo>
                    <a:pt x="90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2035175" y="3381375"/>
              <a:ext cx="55563" cy="69850"/>
            </a:xfrm>
            <a:custGeom>
              <a:avLst/>
              <a:gdLst>
                <a:gd name="T0" fmla="*/ 0 w 55"/>
                <a:gd name="T1" fmla="*/ 2147483647 h 90"/>
                <a:gd name="T2" fmla="*/ 2147483647 w 55"/>
                <a:gd name="T3" fmla="*/ 2147483647 h 90"/>
                <a:gd name="T4" fmla="*/ 2147483647 w 55"/>
                <a:gd name="T5" fmla="*/ 0 h 90"/>
                <a:gd name="T6" fmla="*/ 0 60000 65536"/>
                <a:gd name="T7" fmla="*/ 0 60000 65536"/>
                <a:gd name="T8" fmla="*/ 0 60000 65536"/>
                <a:gd name="T9" fmla="*/ 0 w 55"/>
                <a:gd name="T10" fmla="*/ 0 h 90"/>
                <a:gd name="T11" fmla="*/ 55 w 55"/>
                <a:gd name="T12" fmla="*/ 90 h 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90">
                  <a:moveTo>
                    <a:pt x="0" y="90"/>
                  </a:moveTo>
                  <a:lnTo>
                    <a:pt x="45" y="59"/>
                  </a:lnTo>
                  <a:lnTo>
                    <a:pt x="55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2268538" y="3265488"/>
              <a:ext cx="268287" cy="168275"/>
            </a:xfrm>
            <a:custGeom>
              <a:avLst/>
              <a:gdLst>
                <a:gd name="T0" fmla="*/ 0 w 253"/>
                <a:gd name="T1" fmla="*/ 2147483647 h 223"/>
                <a:gd name="T2" fmla="*/ 2147483647 w 253"/>
                <a:gd name="T3" fmla="*/ 2147483647 h 223"/>
                <a:gd name="T4" fmla="*/ 2147483647 w 253"/>
                <a:gd name="T5" fmla="*/ 2147483647 h 223"/>
                <a:gd name="T6" fmla="*/ 2147483647 w 253"/>
                <a:gd name="T7" fmla="*/ 2147483647 h 223"/>
                <a:gd name="T8" fmla="*/ 2147483647 w 253"/>
                <a:gd name="T9" fmla="*/ 2147483647 h 223"/>
                <a:gd name="T10" fmla="*/ 2147483647 w 253"/>
                <a:gd name="T11" fmla="*/ 2147483647 h 223"/>
                <a:gd name="T12" fmla="*/ 2147483647 w 253"/>
                <a:gd name="T13" fmla="*/ 2147483647 h 223"/>
                <a:gd name="T14" fmla="*/ 2147483647 w 253"/>
                <a:gd name="T15" fmla="*/ 2147483647 h 223"/>
                <a:gd name="T16" fmla="*/ 2147483647 w 253"/>
                <a:gd name="T17" fmla="*/ 2147483647 h 223"/>
                <a:gd name="T18" fmla="*/ 2147483647 w 253"/>
                <a:gd name="T19" fmla="*/ 2147483647 h 223"/>
                <a:gd name="T20" fmla="*/ 2147483647 w 253"/>
                <a:gd name="T21" fmla="*/ 2147483647 h 223"/>
                <a:gd name="T22" fmla="*/ 2147483647 w 253"/>
                <a:gd name="T23" fmla="*/ 2147483647 h 223"/>
                <a:gd name="T24" fmla="*/ 2147483647 w 253"/>
                <a:gd name="T25" fmla="*/ 2147483647 h 223"/>
                <a:gd name="T26" fmla="*/ 2147483647 w 253"/>
                <a:gd name="T27" fmla="*/ 2147483647 h 223"/>
                <a:gd name="T28" fmla="*/ 2147483647 w 253"/>
                <a:gd name="T29" fmla="*/ 2147483647 h 223"/>
                <a:gd name="T30" fmla="*/ 2147483647 w 253"/>
                <a:gd name="T31" fmla="*/ 2147483647 h 223"/>
                <a:gd name="T32" fmla="*/ 2147483647 w 253"/>
                <a:gd name="T33" fmla="*/ 2147483647 h 223"/>
                <a:gd name="T34" fmla="*/ 2147483647 w 253"/>
                <a:gd name="T35" fmla="*/ 0 h 223"/>
                <a:gd name="T36" fmla="*/ 2147483647 w 253"/>
                <a:gd name="T37" fmla="*/ 2147483647 h 223"/>
                <a:gd name="T38" fmla="*/ 2147483647 w 253"/>
                <a:gd name="T39" fmla="*/ 2147483647 h 223"/>
                <a:gd name="T40" fmla="*/ 2147483647 w 253"/>
                <a:gd name="T41" fmla="*/ 2147483647 h 223"/>
                <a:gd name="T42" fmla="*/ 2147483647 w 253"/>
                <a:gd name="T43" fmla="*/ 2147483647 h 223"/>
                <a:gd name="T44" fmla="*/ 2147483647 w 253"/>
                <a:gd name="T45" fmla="*/ 2147483647 h 223"/>
                <a:gd name="T46" fmla="*/ 0 w 253"/>
                <a:gd name="T47" fmla="*/ 2147483647 h 2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3"/>
                <a:gd name="T73" fmla="*/ 0 h 223"/>
                <a:gd name="T74" fmla="*/ 253 w 253"/>
                <a:gd name="T75" fmla="*/ 223 h 2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3" h="223">
                  <a:moveTo>
                    <a:pt x="0" y="99"/>
                  </a:moveTo>
                  <a:lnTo>
                    <a:pt x="62" y="180"/>
                  </a:lnTo>
                  <a:lnTo>
                    <a:pt x="69" y="198"/>
                  </a:lnTo>
                  <a:lnTo>
                    <a:pt x="140" y="170"/>
                  </a:lnTo>
                  <a:lnTo>
                    <a:pt x="166" y="223"/>
                  </a:lnTo>
                  <a:lnTo>
                    <a:pt x="174" y="219"/>
                  </a:lnTo>
                  <a:lnTo>
                    <a:pt x="177" y="202"/>
                  </a:lnTo>
                  <a:lnTo>
                    <a:pt x="211" y="192"/>
                  </a:lnTo>
                  <a:lnTo>
                    <a:pt x="198" y="146"/>
                  </a:lnTo>
                  <a:lnTo>
                    <a:pt x="228" y="143"/>
                  </a:lnTo>
                  <a:lnTo>
                    <a:pt x="228" y="115"/>
                  </a:lnTo>
                  <a:lnTo>
                    <a:pt x="253" y="111"/>
                  </a:lnTo>
                  <a:lnTo>
                    <a:pt x="239" y="105"/>
                  </a:lnTo>
                  <a:lnTo>
                    <a:pt x="233" y="39"/>
                  </a:lnTo>
                  <a:lnTo>
                    <a:pt x="183" y="40"/>
                  </a:lnTo>
                  <a:lnTo>
                    <a:pt x="187" y="12"/>
                  </a:lnTo>
                  <a:lnTo>
                    <a:pt x="187" y="4"/>
                  </a:lnTo>
                  <a:lnTo>
                    <a:pt x="174" y="0"/>
                  </a:lnTo>
                  <a:lnTo>
                    <a:pt x="149" y="16"/>
                  </a:lnTo>
                  <a:lnTo>
                    <a:pt x="126" y="36"/>
                  </a:lnTo>
                  <a:lnTo>
                    <a:pt x="100" y="40"/>
                  </a:lnTo>
                  <a:lnTo>
                    <a:pt x="76" y="73"/>
                  </a:lnTo>
                  <a:lnTo>
                    <a:pt x="53" y="71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EF8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2268538" y="3265488"/>
              <a:ext cx="268287" cy="168275"/>
            </a:xfrm>
            <a:custGeom>
              <a:avLst/>
              <a:gdLst>
                <a:gd name="T0" fmla="*/ 0 w 253"/>
                <a:gd name="T1" fmla="*/ 2147483647 h 223"/>
                <a:gd name="T2" fmla="*/ 2147483647 w 253"/>
                <a:gd name="T3" fmla="*/ 2147483647 h 223"/>
                <a:gd name="T4" fmla="*/ 2147483647 w 253"/>
                <a:gd name="T5" fmla="*/ 2147483647 h 223"/>
                <a:gd name="T6" fmla="*/ 2147483647 w 253"/>
                <a:gd name="T7" fmla="*/ 2147483647 h 223"/>
                <a:gd name="T8" fmla="*/ 2147483647 w 253"/>
                <a:gd name="T9" fmla="*/ 2147483647 h 223"/>
                <a:gd name="T10" fmla="*/ 2147483647 w 253"/>
                <a:gd name="T11" fmla="*/ 2147483647 h 223"/>
                <a:gd name="T12" fmla="*/ 2147483647 w 253"/>
                <a:gd name="T13" fmla="*/ 2147483647 h 223"/>
                <a:gd name="T14" fmla="*/ 2147483647 w 253"/>
                <a:gd name="T15" fmla="*/ 2147483647 h 223"/>
                <a:gd name="T16" fmla="*/ 2147483647 w 253"/>
                <a:gd name="T17" fmla="*/ 2147483647 h 223"/>
                <a:gd name="T18" fmla="*/ 2147483647 w 253"/>
                <a:gd name="T19" fmla="*/ 2147483647 h 223"/>
                <a:gd name="T20" fmla="*/ 2147483647 w 253"/>
                <a:gd name="T21" fmla="*/ 2147483647 h 223"/>
                <a:gd name="T22" fmla="*/ 2147483647 w 253"/>
                <a:gd name="T23" fmla="*/ 2147483647 h 223"/>
                <a:gd name="T24" fmla="*/ 2147483647 w 253"/>
                <a:gd name="T25" fmla="*/ 2147483647 h 223"/>
                <a:gd name="T26" fmla="*/ 2147483647 w 253"/>
                <a:gd name="T27" fmla="*/ 2147483647 h 223"/>
                <a:gd name="T28" fmla="*/ 2147483647 w 253"/>
                <a:gd name="T29" fmla="*/ 2147483647 h 223"/>
                <a:gd name="T30" fmla="*/ 2147483647 w 253"/>
                <a:gd name="T31" fmla="*/ 2147483647 h 223"/>
                <a:gd name="T32" fmla="*/ 2147483647 w 253"/>
                <a:gd name="T33" fmla="*/ 2147483647 h 223"/>
                <a:gd name="T34" fmla="*/ 2147483647 w 253"/>
                <a:gd name="T35" fmla="*/ 0 h 223"/>
                <a:gd name="T36" fmla="*/ 2147483647 w 253"/>
                <a:gd name="T37" fmla="*/ 2147483647 h 223"/>
                <a:gd name="T38" fmla="*/ 2147483647 w 253"/>
                <a:gd name="T39" fmla="*/ 2147483647 h 223"/>
                <a:gd name="T40" fmla="*/ 2147483647 w 253"/>
                <a:gd name="T41" fmla="*/ 2147483647 h 223"/>
                <a:gd name="T42" fmla="*/ 2147483647 w 253"/>
                <a:gd name="T43" fmla="*/ 2147483647 h 223"/>
                <a:gd name="T44" fmla="*/ 2147483647 w 253"/>
                <a:gd name="T45" fmla="*/ 2147483647 h 223"/>
                <a:gd name="T46" fmla="*/ 0 w 253"/>
                <a:gd name="T47" fmla="*/ 2147483647 h 2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3"/>
                <a:gd name="T73" fmla="*/ 0 h 223"/>
                <a:gd name="T74" fmla="*/ 253 w 253"/>
                <a:gd name="T75" fmla="*/ 223 h 2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3" h="223">
                  <a:moveTo>
                    <a:pt x="0" y="99"/>
                  </a:moveTo>
                  <a:lnTo>
                    <a:pt x="62" y="180"/>
                  </a:lnTo>
                  <a:lnTo>
                    <a:pt x="69" y="198"/>
                  </a:lnTo>
                  <a:lnTo>
                    <a:pt x="140" y="170"/>
                  </a:lnTo>
                  <a:lnTo>
                    <a:pt x="166" y="223"/>
                  </a:lnTo>
                  <a:lnTo>
                    <a:pt x="174" y="219"/>
                  </a:lnTo>
                  <a:lnTo>
                    <a:pt x="177" y="202"/>
                  </a:lnTo>
                  <a:lnTo>
                    <a:pt x="211" y="192"/>
                  </a:lnTo>
                  <a:lnTo>
                    <a:pt x="198" y="146"/>
                  </a:lnTo>
                  <a:lnTo>
                    <a:pt x="228" y="143"/>
                  </a:lnTo>
                  <a:lnTo>
                    <a:pt x="228" y="115"/>
                  </a:lnTo>
                  <a:lnTo>
                    <a:pt x="253" y="111"/>
                  </a:lnTo>
                  <a:lnTo>
                    <a:pt x="239" y="105"/>
                  </a:lnTo>
                  <a:lnTo>
                    <a:pt x="233" y="39"/>
                  </a:lnTo>
                  <a:lnTo>
                    <a:pt x="183" y="40"/>
                  </a:lnTo>
                  <a:lnTo>
                    <a:pt x="187" y="12"/>
                  </a:lnTo>
                  <a:lnTo>
                    <a:pt x="187" y="4"/>
                  </a:lnTo>
                  <a:lnTo>
                    <a:pt x="174" y="0"/>
                  </a:lnTo>
                  <a:lnTo>
                    <a:pt x="149" y="16"/>
                  </a:lnTo>
                  <a:lnTo>
                    <a:pt x="126" y="36"/>
                  </a:lnTo>
                  <a:lnTo>
                    <a:pt x="100" y="40"/>
                  </a:lnTo>
                  <a:lnTo>
                    <a:pt x="76" y="73"/>
                  </a:lnTo>
                  <a:lnTo>
                    <a:pt x="53" y="71"/>
                  </a:lnTo>
                  <a:lnTo>
                    <a:pt x="0" y="99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3" name="Freeform 149"/>
            <p:cNvSpPr>
              <a:spLocks/>
            </p:cNvSpPr>
            <p:nvPr/>
          </p:nvSpPr>
          <p:spPr bwMode="auto">
            <a:xfrm>
              <a:off x="2349500" y="3294063"/>
              <a:ext cx="144463" cy="103187"/>
            </a:xfrm>
            <a:custGeom>
              <a:avLst/>
              <a:gdLst>
                <a:gd name="T0" fmla="*/ 2147483647 w 135"/>
                <a:gd name="T1" fmla="*/ 0 h 134"/>
                <a:gd name="T2" fmla="*/ 2147483647 w 135"/>
                <a:gd name="T3" fmla="*/ 2147483647 h 134"/>
                <a:gd name="T4" fmla="*/ 2147483647 w 135"/>
                <a:gd name="T5" fmla="*/ 2147483647 h 134"/>
                <a:gd name="T6" fmla="*/ 2147483647 w 135"/>
                <a:gd name="T7" fmla="*/ 2147483647 h 134"/>
                <a:gd name="T8" fmla="*/ 2147483647 w 135"/>
                <a:gd name="T9" fmla="*/ 2147483647 h 134"/>
                <a:gd name="T10" fmla="*/ 2147483647 w 135"/>
                <a:gd name="T11" fmla="*/ 2147483647 h 134"/>
                <a:gd name="T12" fmla="*/ 2147483647 w 135"/>
                <a:gd name="T13" fmla="*/ 2147483647 h 134"/>
                <a:gd name="T14" fmla="*/ 2147483647 w 135"/>
                <a:gd name="T15" fmla="*/ 2147483647 h 134"/>
                <a:gd name="T16" fmla="*/ 2147483647 w 135"/>
                <a:gd name="T17" fmla="*/ 2147483647 h 134"/>
                <a:gd name="T18" fmla="*/ 0 w 135"/>
                <a:gd name="T19" fmla="*/ 2147483647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5"/>
                <a:gd name="T31" fmla="*/ 0 h 134"/>
                <a:gd name="T32" fmla="*/ 135 w 135"/>
                <a:gd name="T33" fmla="*/ 134 h 1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5" h="134">
                  <a:moveTo>
                    <a:pt x="135" y="0"/>
                  </a:moveTo>
                  <a:lnTo>
                    <a:pt x="83" y="112"/>
                  </a:lnTo>
                  <a:lnTo>
                    <a:pt x="58" y="134"/>
                  </a:lnTo>
                  <a:lnTo>
                    <a:pt x="37" y="116"/>
                  </a:lnTo>
                  <a:lnTo>
                    <a:pt x="59" y="100"/>
                  </a:lnTo>
                  <a:lnTo>
                    <a:pt x="13" y="79"/>
                  </a:lnTo>
                  <a:lnTo>
                    <a:pt x="10" y="68"/>
                  </a:lnTo>
                  <a:lnTo>
                    <a:pt x="41" y="47"/>
                  </a:lnTo>
                  <a:lnTo>
                    <a:pt x="4" y="51"/>
                  </a:lnTo>
                  <a:lnTo>
                    <a:pt x="0" y="33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54" name="Line 153"/>
            <p:cNvSpPr>
              <a:spLocks noChangeShapeType="1"/>
            </p:cNvSpPr>
            <p:nvPr/>
          </p:nvSpPr>
          <p:spPr bwMode="auto">
            <a:xfrm flipV="1">
              <a:off x="2317750" y="4938713"/>
              <a:ext cx="42863" cy="23812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55" name="Rectangle 157"/>
            <p:cNvSpPr>
              <a:spLocks noChangeArrowheads="1"/>
            </p:cNvSpPr>
            <p:nvPr/>
          </p:nvSpPr>
          <p:spPr bwMode="auto">
            <a:xfrm>
              <a:off x="1552574" y="2555875"/>
              <a:ext cx="1155699" cy="14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ZA" sz="500">
                  <a:latin typeface="Arial" charset="0"/>
                </a:rPr>
                <a:t>Western Ultra</a:t>
              </a:r>
            </a:p>
          </p:txBody>
        </p:sp>
        <p:sp>
          <p:nvSpPr>
            <p:cNvPr id="156" name="Rectangle 158"/>
            <p:cNvSpPr>
              <a:spLocks noChangeArrowheads="1"/>
            </p:cNvSpPr>
            <p:nvPr/>
          </p:nvSpPr>
          <p:spPr bwMode="auto">
            <a:xfrm>
              <a:off x="1595438" y="2776539"/>
              <a:ext cx="1038225" cy="14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ZA" sz="500">
                  <a:latin typeface="Arial" charset="0"/>
                </a:rPr>
                <a:t>Deep Levels</a:t>
              </a:r>
            </a:p>
          </p:txBody>
        </p:sp>
        <p:sp>
          <p:nvSpPr>
            <p:cNvPr id="157" name="Line 163"/>
            <p:cNvSpPr>
              <a:spLocks noChangeShapeType="1"/>
            </p:cNvSpPr>
            <p:nvPr/>
          </p:nvSpPr>
          <p:spPr bwMode="auto">
            <a:xfrm flipH="1">
              <a:off x="3690938" y="2063750"/>
              <a:ext cx="55562" cy="300038"/>
            </a:xfrm>
            <a:prstGeom prst="line">
              <a:avLst/>
            </a:prstGeom>
            <a:noFill/>
            <a:ln w="4763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58" name="Line 164"/>
            <p:cNvSpPr>
              <a:spLocks noChangeShapeType="1"/>
            </p:cNvSpPr>
            <p:nvPr/>
          </p:nvSpPr>
          <p:spPr bwMode="auto">
            <a:xfrm>
              <a:off x="1765300" y="3340100"/>
              <a:ext cx="293688" cy="58738"/>
            </a:xfrm>
            <a:prstGeom prst="line">
              <a:avLst/>
            </a:prstGeom>
            <a:noFill/>
            <a:ln w="4763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59" name="Line 165"/>
            <p:cNvSpPr>
              <a:spLocks noChangeShapeType="1"/>
            </p:cNvSpPr>
            <p:nvPr/>
          </p:nvSpPr>
          <p:spPr bwMode="auto">
            <a:xfrm flipV="1">
              <a:off x="2097088" y="3360738"/>
              <a:ext cx="234950" cy="241300"/>
            </a:xfrm>
            <a:prstGeom prst="line">
              <a:avLst/>
            </a:prstGeom>
            <a:noFill/>
            <a:ln w="4763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60" name="Line 166"/>
            <p:cNvSpPr>
              <a:spLocks noChangeShapeType="1"/>
            </p:cNvSpPr>
            <p:nvPr/>
          </p:nvSpPr>
          <p:spPr bwMode="auto">
            <a:xfrm flipH="1" flipV="1">
              <a:off x="2420938" y="3352800"/>
              <a:ext cx="288925" cy="204788"/>
            </a:xfrm>
            <a:prstGeom prst="line">
              <a:avLst/>
            </a:prstGeom>
            <a:noFill/>
            <a:ln w="4763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61" name="Line 167"/>
            <p:cNvSpPr>
              <a:spLocks noChangeShapeType="1"/>
            </p:cNvSpPr>
            <p:nvPr/>
          </p:nvSpPr>
          <p:spPr bwMode="auto">
            <a:xfrm flipH="1" flipV="1">
              <a:off x="2484438" y="3359150"/>
              <a:ext cx="266700" cy="31750"/>
            </a:xfrm>
            <a:prstGeom prst="line">
              <a:avLst/>
            </a:prstGeom>
            <a:noFill/>
            <a:ln w="4763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62" name="Rectangle 168"/>
            <p:cNvSpPr>
              <a:spLocks noChangeArrowheads="1"/>
            </p:cNvSpPr>
            <p:nvPr/>
          </p:nvSpPr>
          <p:spPr bwMode="auto">
            <a:xfrm>
              <a:off x="4821238" y="1925638"/>
              <a:ext cx="96837" cy="6826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3" name="Rectangle 169"/>
            <p:cNvSpPr>
              <a:spLocks noChangeArrowheads="1"/>
            </p:cNvSpPr>
            <p:nvPr/>
          </p:nvSpPr>
          <p:spPr bwMode="auto">
            <a:xfrm>
              <a:off x="4821238" y="1925638"/>
              <a:ext cx="96837" cy="6826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4" name="Freeform 173"/>
            <p:cNvSpPr>
              <a:spLocks/>
            </p:cNvSpPr>
            <p:nvPr/>
          </p:nvSpPr>
          <p:spPr bwMode="auto">
            <a:xfrm>
              <a:off x="3632200" y="2452688"/>
              <a:ext cx="169863" cy="109537"/>
            </a:xfrm>
            <a:custGeom>
              <a:avLst/>
              <a:gdLst>
                <a:gd name="T0" fmla="*/ 2147483647 w 160"/>
                <a:gd name="T1" fmla="*/ 2147483647 h 147"/>
                <a:gd name="T2" fmla="*/ 2147483647 w 160"/>
                <a:gd name="T3" fmla="*/ 2147483647 h 147"/>
                <a:gd name="T4" fmla="*/ 2147483647 w 160"/>
                <a:gd name="T5" fmla="*/ 0 h 147"/>
                <a:gd name="T6" fmla="*/ 2147483647 w 160"/>
                <a:gd name="T7" fmla="*/ 0 h 147"/>
                <a:gd name="T8" fmla="*/ 2147483647 w 160"/>
                <a:gd name="T9" fmla="*/ 2147483647 h 147"/>
                <a:gd name="T10" fmla="*/ 2147483647 w 160"/>
                <a:gd name="T11" fmla="*/ 2147483647 h 147"/>
                <a:gd name="T12" fmla="*/ 2147483647 w 160"/>
                <a:gd name="T13" fmla="*/ 2147483647 h 147"/>
                <a:gd name="T14" fmla="*/ 2147483647 w 160"/>
                <a:gd name="T15" fmla="*/ 2147483647 h 147"/>
                <a:gd name="T16" fmla="*/ 2147483647 w 160"/>
                <a:gd name="T17" fmla="*/ 2147483647 h 147"/>
                <a:gd name="T18" fmla="*/ 2147483647 w 160"/>
                <a:gd name="T19" fmla="*/ 2147483647 h 147"/>
                <a:gd name="T20" fmla="*/ 2147483647 w 160"/>
                <a:gd name="T21" fmla="*/ 2147483647 h 147"/>
                <a:gd name="T22" fmla="*/ 0 w 160"/>
                <a:gd name="T23" fmla="*/ 2147483647 h 147"/>
                <a:gd name="T24" fmla="*/ 2147483647 w 160"/>
                <a:gd name="T25" fmla="*/ 2147483647 h 147"/>
                <a:gd name="T26" fmla="*/ 2147483647 w 160"/>
                <a:gd name="T27" fmla="*/ 2147483647 h 147"/>
                <a:gd name="T28" fmla="*/ 2147483647 w 160"/>
                <a:gd name="T29" fmla="*/ 2147483647 h 147"/>
                <a:gd name="T30" fmla="*/ 2147483647 w 160"/>
                <a:gd name="T31" fmla="*/ 2147483647 h 147"/>
                <a:gd name="T32" fmla="*/ 2147483647 w 160"/>
                <a:gd name="T33" fmla="*/ 2147483647 h 147"/>
                <a:gd name="T34" fmla="*/ 2147483647 w 160"/>
                <a:gd name="T35" fmla="*/ 2147483647 h 147"/>
                <a:gd name="T36" fmla="*/ 2147483647 w 160"/>
                <a:gd name="T37" fmla="*/ 2147483647 h 147"/>
                <a:gd name="T38" fmla="*/ 2147483647 w 160"/>
                <a:gd name="T39" fmla="*/ 2147483647 h 147"/>
                <a:gd name="T40" fmla="*/ 2147483647 w 160"/>
                <a:gd name="T41" fmla="*/ 2147483647 h 147"/>
                <a:gd name="T42" fmla="*/ 2147483647 w 160"/>
                <a:gd name="T43" fmla="*/ 2147483647 h 147"/>
                <a:gd name="T44" fmla="*/ 2147483647 w 160"/>
                <a:gd name="T45" fmla="*/ 2147483647 h 147"/>
                <a:gd name="T46" fmla="*/ 2147483647 w 160"/>
                <a:gd name="T47" fmla="*/ 2147483647 h 147"/>
                <a:gd name="T48" fmla="*/ 2147483647 w 160"/>
                <a:gd name="T49" fmla="*/ 2147483647 h 147"/>
                <a:gd name="T50" fmla="*/ 2147483647 w 160"/>
                <a:gd name="T51" fmla="*/ 2147483647 h 147"/>
                <a:gd name="T52" fmla="*/ 2147483647 w 160"/>
                <a:gd name="T53" fmla="*/ 2147483647 h 147"/>
                <a:gd name="T54" fmla="*/ 2147483647 w 160"/>
                <a:gd name="T55" fmla="*/ 2147483647 h 147"/>
                <a:gd name="T56" fmla="*/ 2147483647 w 160"/>
                <a:gd name="T57" fmla="*/ 2147483647 h 147"/>
                <a:gd name="T58" fmla="*/ 2147483647 w 160"/>
                <a:gd name="T59" fmla="*/ 2147483647 h 147"/>
                <a:gd name="T60" fmla="*/ 2147483647 w 160"/>
                <a:gd name="T61" fmla="*/ 2147483647 h 147"/>
                <a:gd name="T62" fmla="*/ 2147483647 w 160"/>
                <a:gd name="T63" fmla="*/ 2147483647 h 147"/>
                <a:gd name="T64" fmla="*/ 2147483647 w 160"/>
                <a:gd name="T65" fmla="*/ 2147483647 h 147"/>
                <a:gd name="T66" fmla="*/ 2147483647 w 160"/>
                <a:gd name="T67" fmla="*/ 2147483647 h 147"/>
                <a:gd name="T68" fmla="*/ 2147483647 w 160"/>
                <a:gd name="T69" fmla="*/ 2147483647 h 147"/>
                <a:gd name="T70" fmla="*/ 2147483647 w 160"/>
                <a:gd name="T71" fmla="*/ 2147483647 h 147"/>
                <a:gd name="T72" fmla="*/ 2147483647 w 160"/>
                <a:gd name="T73" fmla="*/ 2147483647 h 147"/>
                <a:gd name="T74" fmla="*/ 2147483647 w 160"/>
                <a:gd name="T75" fmla="*/ 2147483647 h 147"/>
                <a:gd name="T76" fmla="*/ 2147483647 w 160"/>
                <a:gd name="T77" fmla="*/ 2147483647 h 147"/>
                <a:gd name="T78" fmla="*/ 2147483647 w 160"/>
                <a:gd name="T79" fmla="*/ 2147483647 h 147"/>
                <a:gd name="T80" fmla="*/ 2147483647 w 160"/>
                <a:gd name="T81" fmla="*/ 2147483647 h 147"/>
                <a:gd name="T82" fmla="*/ 2147483647 w 160"/>
                <a:gd name="T83" fmla="*/ 2147483647 h 147"/>
                <a:gd name="T84" fmla="*/ 2147483647 w 160"/>
                <a:gd name="T85" fmla="*/ 2147483647 h 147"/>
                <a:gd name="T86" fmla="*/ 2147483647 w 160"/>
                <a:gd name="T87" fmla="*/ 2147483647 h 147"/>
                <a:gd name="T88" fmla="*/ 2147483647 w 160"/>
                <a:gd name="T89" fmla="*/ 2147483647 h 147"/>
                <a:gd name="T90" fmla="*/ 2147483647 w 160"/>
                <a:gd name="T91" fmla="*/ 2147483647 h 147"/>
                <a:gd name="T92" fmla="*/ 2147483647 w 160"/>
                <a:gd name="T93" fmla="*/ 2147483647 h 147"/>
                <a:gd name="T94" fmla="*/ 2147483647 w 160"/>
                <a:gd name="T95" fmla="*/ 2147483647 h 147"/>
                <a:gd name="T96" fmla="*/ 2147483647 w 160"/>
                <a:gd name="T97" fmla="*/ 2147483647 h 147"/>
                <a:gd name="T98" fmla="*/ 2147483647 w 160"/>
                <a:gd name="T99" fmla="*/ 2147483647 h 147"/>
                <a:gd name="T100" fmla="*/ 2147483647 w 160"/>
                <a:gd name="T101" fmla="*/ 2147483647 h 147"/>
                <a:gd name="T102" fmla="*/ 2147483647 w 160"/>
                <a:gd name="T103" fmla="*/ 2147483647 h 147"/>
                <a:gd name="T104" fmla="*/ 2147483647 w 160"/>
                <a:gd name="T105" fmla="*/ 2147483647 h 147"/>
                <a:gd name="T106" fmla="*/ 2147483647 w 160"/>
                <a:gd name="T107" fmla="*/ 2147483647 h 1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0"/>
                <a:gd name="T163" fmla="*/ 0 h 147"/>
                <a:gd name="T164" fmla="*/ 160 w 160"/>
                <a:gd name="T165" fmla="*/ 147 h 14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0" h="147">
                  <a:moveTo>
                    <a:pt x="116" y="7"/>
                  </a:moveTo>
                  <a:lnTo>
                    <a:pt x="116" y="5"/>
                  </a:lnTo>
                  <a:lnTo>
                    <a:pt x="114" y="5"/>
                  </a:lnTo>
                  <a:lnTo>
                    <a:pt x="112" y="4"/>
                  </a:lnTo>
                  <a:lnTo>
                    <a:pt x="109" y="4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5" y="0"/>
                  </a:lnTo>
                  <a:lnTo>
                    <a:pt x="79" y="0"/>
                  </a:lnTo>
                  <a:lnTo>
                    <a:pt x="74" y="0"/>
                  </a:lnTo>
                  <a:lnTo>
                    <a:pt x="67" y="2"/>
                  </a:lnTo>
                  <a:lnTo>
                    <a:pt x="61" y="4"/>
                  </a:lnTo>
                  <a:lnTo>
                    <a:pt x="54" y="5"/>
                  </a:lnTo>
                  <a:lnTo>
                    <a:pt x="48" y="9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7"/>
                  </a:lnTo>
                  <a:lnTo>
                    <a:pt x="30" y="8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30" y="23"/>
                  </a:lnTo>
                  <a:lnTo>
                    <a:pt x="29" y="25"/>
                  </a:lnTo>
                  <a:lnTo>
                    <a:pt x="25" y="27"/>
                  </a:lnTo>
                  <a:lnTo>
                    <a:pt x="20" y="33"/>
                  </a:lnTo>
                  <a:lnTo>
                    <a:pt x="15" y="41"/>
                  </a:lnTo>
                  <a:lnTo>
                    <a:pt x="10" y="51"/>
                  </a:lnTo>
                  <a:lnTo>
                    <a:pt x="5" y="64"/>
                  </a:lnTo>
                  <a:lnTo>
                    <a:pt x="1" y="7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1" y="93"/>
                  </a:lnTo>
                  <a:lnTo>
                    <a:pt x="2" y="91"/>
                  </a:lnTo>
                  <a:lnTo>
                    <a:pt x="3" y="88"/>
                  </a:lnTo>
                  <a:lnTo>
                    <a:pt x="5" y="85"/>
                  </a:lnTo>
                  <a:lnTo>
                    <a:pt x="7" y="81"/>
                  </a:lnTo>
                  <a:lnTo>
                    <a:pt x="10" y="77"/>
                  </a:lnTo>
                  <a:lnTo>
                    <a:pt x="12" y="72"/>
                  </a:lnTo>
                  <a:lnTo>
                    <a:pt x="15" y="68"/>
                  </a:lnTo>
                  <a:lnTo>
                    <a:pt x="19" y="63"/>
                  </a:lnTo>
                  <a:lnTo>
                    <a:pt x="22" y="58"/>
                  </a:lnTo>
                  <a:lnTo>
                    <a:pt x="25" y="53"/>
                  </a:lnTo>
                  <a:lnTo>
                    <a:pt x="29" y="49"/>
                  </a:lnTo>
                  <a:lnTo>
                    <a:pt x="34" y="44"/>
                  </a:lnTo>
                  <a:lnTo>
                    <a:pt x="38" y="40"/>
                  </a:lnTo>
                  <a:lnTo>
                    <a:pt x="42" y="45"/>
                  </a:lnTo>
                  <a:lnTo>
                    <a:pt x="43" y="46"/>
                  </a:lnTo>
                  <a:lnTo>
                    <a:pt x="44" y="48"/>
                  </a:lnTo>
                  <a:lnTo>
                    <a:pt x="45" y="49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3" y="54"/>
                  </a:lnTo>
                  <a:lnTo>
                    <a:pt x="54" y="56"/>
                  </a:lnTo>
                  <a:lnTo>
                    <a:pt x="56" y="59"/>
                  </a:lnTo>
                  <a:lnTo>
                    <a:pt x="58" y="62"/>
                  </a:lnTo>
                  <a:lnTo>
                    <a:pt x="61" y="65"/>
                  </a:lnTo>
                  <a:lnTo>
                    <a:pt x="63" y="68"/>
                  </a:lnTo>
                  <a:lnTo>
                    <a:pt x="66" y="72"/>
                  </a:lnTo>
                  <a:lnTo>
                    <a:pt x="68" y="76"/>
                  </a:lnTo>
                  <a:lnTo>
                    <a:pt x="71" y="79"/>
                  </a:lnTo>
                  <a:lnTo>
                    <a:pt x="75" y="83"/>
                  </a:lnTo>
                  <a:lnTo>
                    <a:pt x="77" y="88"/>
                  </a:lnTo>
                  <a:lnTo>
                    <a:pt x="81" y="92"/>
                  </a:lnTo>
                  <a:lnTo>
                    <a:pt x="85" y="96"/>
                  </a:lnTo>
                  <a:lnTo>
                    <a:pt x="88" y="101"/>
                  </a:lnTo>
                  <a:lnTo>
                    <a:pt x="93" y="105"/>
                  </a:lnTo>
                  <a:lnTo>
                    <a:pt x="97" y="109"/>
                  </a:lnTo>
                  <a:lnTo>
                    <a:pt x="100" y="114"/>
                  </a:lnTo>
                  <a:lnTo>
                    <a:pt x="103" y="118"/>
                  </a:lnTo>
                  <a:lnTo>
                    <a:pt x="107" y="122"/>
                  </a:lnTo>
                  <a:lnTo>
                    <a:pt x="112" y="125"/>
                  </a:lnTo>
                  <a:lnTo>
                    <a:pt x="116" y="129"/>
                  </a:lnTo>
                  <a:lnTo>
                    <a:pt x="120" y="132"/>
                  </a:lnTo>
                  <a:lnTo>
                    <a:pt x="123" y="136"/>
                  </a:lnTo>
                  <a:lnTo>
                    <a:pt x="127" y="138"/>
                  </a:lnTo>
                  <a:lnTo>
                    <a:pt x="131" y="141"/>
                  </a:lnTo>
                  <a:lnTo>
                    <a:pt x="135" y="143"/>
                  </a:lnTo>
                  <a:lnTo>
                    <a:pt x="139" y="145"/>
                  </a:lnTo>
                  <a:lnTo>
                    <a:pt x="142" y="146"/>
                  </a:lnTo>
                  <a:lnTo>
                    <a:pt x="144" y="147"/>
                  </a:lnTo>
                  <a:lnTo>
                    <a:pt x="146" y="147"/>
                  </a:lnTo>
                  <a:lnTo>
                    <a:pt x="148" y="147"/>
                  </a:lnTo>
                  <a:lnTo>
                    <a:pt x="150" y="147"/>
                  </a:lnTo>
                  <a:lnTo>
                    <a:pt x="153" y="147"/>
                  </a:lnTo>
                  <a:lnTo>
                    <a:pt x="155" y="146"/>
                  </a:lnTo>
                  <a:lnTo>
                    <a:pt x="157" y="145"/>
                  </a:lnTo>
                  <a:lnTo>
                    <a:pt x="158" y="143"/>
                  </a:lnTo>
                  <a:lnTo>
                    <a:pt x="159" y="142"/>
                  </a:lnTo>
                  <a:lnTo>
                    <a:pt x="159" y="139"/>
                  </a:lnTo>
                  <a:lnTo>
                    <a:pt x="160" y="138"/>
                  </a:lnTo>
                  <a:lnTo>
                    <a:pt x="160" y="136"/>
                  </a:lnTo>
                  <a:lnTo>
                    <a:pt x="159" y="133"/>
                  </a:lnTo>
                  <a:lnTo>
                    <a:pt x="158" y="131"/>
                  </a:lnTo>
                  <a:lnTo>
                    <a:pt x="157" y="131"/>
                  </a:lnTo>
                  <a:lnTo>
                    <a:pt x="155" y="129"/>
                  </a:lnTo>
                  <a:lnTo>
                    <a:pt x="154" y="128"/>
                  </a:lnTo>
                  <a:lnTo>
                    <a:pt x="153" y="125"/>
                  </a:lnTo>
                  <a:lnTo>
                    <a:pt x="151" y="124"/>
                  </a:lnTo>
                  <a:lnTo>
                    <a:pt x="149" y="122"/>
                  </a:lnTo>
                  <a:lnTo>
                    <a:pt x="146" y="119"/>
                  </a:lnTo>
                  <a:lnTo>
                    <a:pt x="144" y="116"/>
                  </a:lnTo>
                  <a:lnTo>
                    <a:pt x="141" y="114"/>
                  </a:lnTo>
                  <a:lnTo>
                    <a:pt x="137" y="110"/>
                  </a:lnTo>
                  <a:lnTo>
                    <a:pt x="134" y="108"/>
                  </a:lnTo>
                  <a:lnTo>
                    <a:pt x="131" y="104"/>
                  </a:lnTo>
                  <a:lnTo>
                    <a:pt x="127" y="100"/>
                  </a:lnTo>
                  <a:lnTo>
                    <a:pt x="122" y="96"/>
                  </a:lnTo>
                  <a:lnTo>
                    <a:pt x="118" y="92"/>
                  </a:lnTo>
                  <a:lnTo>
                    <a:pt x="117" y="91"/>
                  </a:lnTo>
                  <a:lnTo>
                    <a:pt x="116" y="88"/>
                  </a:lnTo>
                  <a:lnTo>
                    <a:pt x="113" y="87"/>
                  </a:lnTo>
                  <a:lnTo>
                    <a:pt x="109" y="83"/>
                  </a:lnTo>
                  <a:lnTo>
                    <a:pt x="107" y="81"/>
                  </a:lnTo>
                  <a:lnTo>
                    <a:pt x="103" y="77"/>
                  </a:lnTo>
                  <a:lnTo>
                    <a:pt x="99" y="73"/>
                  </a:lnTo>
                  <a:lnTo>
                    <a:pt x="95" y="68"/>
                  </a:lnTo>
                  <a:lnTo>
                    <a:pt x="90" y="64"/>
                  </a:lnTo>
                  <a:lnTo>
                    <a:pt x="86" y="59"/>
                  </a:lnTo>
                  <a:lnTo>
                    <a:pt x="81" y="54"/>
                  </a:lnTo>
                  <a:lnTo>
                    <a:pt x="77" y="50"/>
                  </a:lnTo>
                  <a:lnTo>
                    <a:pt x="74" y="45"/>
                  </a:lnTo>
                  <a:lnTo>
                    <a:pt x="70" y="40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5" y="30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1" y="23"/>
                  </a:lnTo>
                  <a:lnTo>
                    <a:pt x="61" y="22"/>
                  </a:lnTo>
                  <a:lnTo>
                    <a:pt x="62" y="22"/>
                  </a:lnTo>
                  <a:lnTo>
                    <a:pt x="63" y="21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71" y="17"/>
                  </a:lnTo>
                  <a:lnTo>
                    <a:pt x="74" y="16"/>
                  </a:lnTo>
                  <a:lnTo>
                    <a:pt x="77" y="13"/>
                  </a:lnTo>
                  <a:lnTo>
                    <a:pt x="81" y="12"/>
                  </a:lnTo>
                  <a:lnTo>
                    <a:pt x="86" y="11"/>
                  </a:lnTo>
                  <a:lnTo>
                    <a:pt x="91" y="9"/>
                  </a:lnTo>
                  <a:lnTo>
                    <a:pt x="97" y="8"/>
                  </a:lnTo>
                  <a:lnTo>
                    <a:pt x="102" y="7"/>
                  </a:lnTo>
                  <a:lnTo>
                    <a:pt x="108" y="7"/>
                  </a:lnTo>
                  <a:lnTo>
                    <a:pt x="116" y="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5" name="Freeform 174"/>
            <p:cNvSpPr>
              <a:spLocks/>
            </p:cNvSpPr>
            <p:nvPr/>
          </p:nvSpPr>
          <p:spPr bwMode="auto">
            <a:xfrm>
              <a:off x="3632200" y="2452688"/>
              <a:ext cx="169863" cy="109537"/>
            </a:xfrm>
            <a:custGeom>
              <a:avLst/>
              <a:gdLst>
                <a:gd name="T0" fmla="*/ 2147483647 w 160"/>
                <a:gd name="T1" fmla="*/ 2147483647 h 147"/>
                <a:gd name="T2" fmla="*/ 2147483647 w 160"/>
                <a:gd name="T3" fmla="*/ 2147483647 h 147"/>
                <a:gd name="T4" fmla="*/ 2147483647 w 160"/>
                <a:gd name="T5" fmla="*/ 0 h 147"/>
                <a:gd name="T6" fmla="*/ 2147483647 w 160"/>
                <a:gd name="T7" fmla="*/ 0 h 147"/>
                <a:gd name="T8" fmla="*/ 2147483647 w 160"/>
                <a:gd name="T9" fmla="*/ 2147483647 h 147"/>
                <a:gd name="T10" fmla="*/ 2147483647 w 160"/>
                <a:gd name="T11" fmla="*/ 2147483647 h 147"/>
                <a:gd name="T12" fmla="*/ 2147483647 w 160"/>
                <a:gd name="T13" fmla="*/ 2147483647 h 147"/>
                <a:gd name="T14" fmla="*/ 2147483647 w 160"/>
                <a:gd name="T15" fmla="*/ 2147483647 h 147"/>
                <a:gd name="T16" fmla="*/ 2147483647 w 160"/>
                <a:gd name="T17" fmla="*/ 2147483647 h 147"/>
                <a:gd name="T18" fmla="*/ 2147483647 w 160"/>
                <a:gd name="T19" fmla="*/ 2147483647 h 147"/>
                <a:gd name="T20" fmla="*/ 2147483647 w 160"/>
                <a:gd name="T21" fmla="*/ 2147483647 h 147"/>
                <a:gd name="T22" fmla="*/ 0 w 160"/>
                <a:gd name="T23" fmla="*/ 2147483647 h 147"/>
                <a:gd name="T24" fmla="*/ 2147483647 w 160"/>
                <a:gd name="T25" fmla="*/ 2147483647 h 147"/>
                <a:gd name="T26" fmla="*/ 2147483647 w 160"/>
                <a:gd name="T27" fmla="*/ 2147483647 h 147"/>
                <a:gd name="T28" fmla="*/ 2147483647 w 160"/>
                <a:gd name="T29" fmla="*/ 2147483647 h 147"/>
                <a:gd name="T30" fmla="*/ 2147483647 w 160"/>
                <a:gd name="T31" fmla="*/ 2147483647 h 147"/>
                <a:gd name="T32" fmla="*/ 2147483647 w 160"/>
                <a:gd name="T33" fmla="*/ 2147483647 h 147"/>
                <a:gd name="T34" fmla="*/ 2147483647 w 160"/>
                <a:gd name="T35" fmla="*/ 2147483647 h 147"/>
                <a:gd name="T36" fmla="*/ 2147483647 w 160"/>
                <a:gd name="T37" fmla="*/ 2147483647 h 147"/>
                <a:gd name="T38" fmla="*/ 2147483647 w 160"/>
                <a:gd name="T39" fmla="*/ 2147483647 h 147"/>
                <a:gd name="T40" fmla="*/ 2147483647 w 160"/>
                <a:gd name="T41" fmla="*/ 2147483647 h 147"/>
                <a:gd name="T42" fmla="*/ 2147483647 w 160"/>
                <a:gd name="T43" fmla="*/ 2147483647 h 147"/>
                <a:gd name="T44" fmla="*/ 2147483647 w 160"/>
                <a:gd name="T45" fmla="*/ 2147483647 h 147"/>
                <a:gd name="T46" fmla="*/ 2147483647 w 160"/>
                <a:gd name="T47" fmla="*/ 2147483647 h 147"/>
                <a:gd name="T48" fmla="*/ 2147483647 w 160"/>
                <a:gd name="T49" fmla="*/ 2147483647 h 147"/>
                <a:gd name="T50" fmla="*/ 2147483647 w 160"/>
                <a:gd name="T51" fmla="*/ 2147483647 h 147"/>
                <a:gd name="T52" fmla="*/ 2147483647 w 160"/>
                <a:gd name="T53" fmla="*/ 2147483647 h 147"/>
                <a:gd name="T54" fmla="*/ 2147483647 w 160"/>
                <a:gd name="T55" fmla="*/ 2147483647 h 147"/>
                <a:gd name="T56" fmla="*/ 2147483647 w 160"/>
                <a:gd name="T57" fmla="*/ 2147483647 h 147"/>
                <a:gd name="T58" fmla="*/ 2147483647 w 160"/>
                <a:gd name="T59" fmla="*/ 2147483647 h 147"/>
                <a:gd name="T60" fmla="*/ 2147483647 w 160"/>
                <a:gd name="T61" fmla="*/ 2147483647 h 147"/>
                <a:gd name="T62" fmla="*/ 2147483647 w 160"/>
                <a:gd name="T63" fmla="*/ 2147483647 h 147"/>
                <a:gd name="T64" fmla="*/ 2147483647 w 160"/>
                <a:gd name="T65" fmla="*/ 2147483647 h 147"/>
                <a:gd name="T66" fmla="*/ 2147483647 w 160"/>
                <a:gd name="T67" fmla="*/ 2147483647 h 147"/>
                <a:gd name="T68" fmla="*/ 2147483647 w 160"/>
                <a:gd name="T69" fmla="*/ 2147483647 h 147"/>
                <a:gd name="T70" fmla="*/ 2147483647 w 160"/>
                <a:gd name="T71" fmla="*/ 2147483647 h 147"/>
                <a:gd name="T72" fmla="*/ 2147483647 w 160"/>
                <a:gd name="T73" fmla="*/ 2147483647 h 147"/>
                <a:gd name="T74" fmla="*/ 2147483647 w 160"/>
                <a:gd name="T75" fmla="*/ 2147483647 h 147"/>
                <a:gd name="T76" fmla="*/ 2147483647 w 160"/>
                <a:gd name="T77" fmla="*/ 2147483647 h 147"/>
                <a:gd name="T78" fmla="*/ 2147483647 w 160"/>
                <a:gd name="T79" fmla="*/ 2147483647 h 147"/>
                <a:gd name="T80" fmla="*/ 2147483647 w 160"/>
                <a:gd name="T81" fmla="*/ 2147483647 h 147"/>
                <a:gd name="T82" fmla="*/ 2147483647 w 160"/>
                <a:gd name="T83" fmla="*/ 2147483647 h 147"/>
                <a:gd name="T84" fmla="*/ 2147483647 w 160"/>
                <a:gd name="T85" fmla="*/ 2147483647 h 147"/>
                <a:gd name="T86" fmla="*/ 2147483647 w 160"/>
                <a:gd name="T87" fmla="*/ 2147483647 h 147"/>
                <a:gd name="T88" fmla="*/ 2147483647 w 160"/>
                <a:gd name="T89" fmla="*/ 2147483647 h 147"/>
                <a:gd name="T90" fmla="*/ 2147483647 w 160"/>
                <a:gd name="T91" fmla="*/ 2147483647 h 147"/>
                <a:gd name="T92" fmla="*/ 2147483647 w 160"/>
                <a:gd name="T93" fmla="*/ 2147483647 h 147"/>
                <a:gd name="T94" fmla="*/ 2147483647 w 160"/>
                <a:gd name="T95" fmla="*/ 2147483647 h 147"/>
                <a:gd name="T96" fmla="*/ 2147483647 w 160"/>
                <a:gd name="T97" fmla="*/ 2147483647 h 147"/>
                <a:gd name="T98" fmla="*/ 2147483647 w 160"/>
                <a:gd name="T99" fmla="*/ 2147483647 h 147"/>
                <a:gd name="T100" fmla="*/ 2147483647 w 160"/>
                <a:gd name="T101" fmla="*/ 2147483647 h 147"/>
                <a:gd name="T102" fmla="*/ 2147483647 w 160"/>
                <a:gd name="T103" fmla="*/ 2147483647 h 147"/>
                <a:gd name="T104" fmla="*/ 2147483647 w 160"/>
                <a:gd name="T105" fmla="*/ 2147483647 h 147"/>
                <a:gd name="T106" fmla="*/ 2147483647 w 160"/>
                <a:gd name="T107" fmla="*/ 2147483647 h 1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0"/>
                <a:gd name="T163" fmla="*/ 0 h 147"/>
                <a:gd name="T164" fmla="*/ 160 w 160"/>
                <a:gd name="T165" fmla="*/ 147 h 14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0" h="147">
                  <a:moveTo>
                    <a:pt x="116" y="7"/>
                  </a:moveTo>
                  <a:lnTo>
                    <a:pt x="116" y="5"/>
                  </a:lnTo>
                  <a:lnTo>
                    <a:pt x="114" y="5"/>
                  </a:lnTo>
                  <a:lnTo>
                    <a:pt x="112" y="4"/>
                  </a:lnTo>
                  <a:lnTo>
                    <a:pt x="109" y="4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5" y="0"/>
                  </a:lnTo>
                  <a:lnTo>
                    <a:pt x="79" y="0"/>
                  </a:lnTo>
                  <a:lnTo>
                    <a:pt x="74" y="0"/>
                  </a:lnTo>
                  <a:lnTo>
                    <a:pt x="67" y="2"/>
                  </a:lnTo>
                  <a:lnTo>
                    <a:pt x="61" y="4"/>
                  </a:lnTo>
                  <a:lnTo>
                    <a:pt x="54" y="5"/>
                  </a:lnTo>
                  <a:lnTo>
                    <a:pt x="48" y="9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7" y="5"/>
                  </a:lnTo>
                  <a:lnTo>
                    <a:pt x="34" y="7"/>
                  </a:lnTo>
                  <a:lnTo>
                    <a:pt x="30" y="8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30" y="23"/>
                  </a:lnTo>
                  <a:lnTo>
                    <a:pt x="29" y="25"/>
                  </a:lnTo>
                  <a:lnTo>
                    <a:pt x="25" y="27"/>
                  </a:lnTo>
                  <a:lnTo>
                    <a:pt x="20" y="33"/>
                  </a:lnTo>
                  <a:lnTo>
                    <a:pt x="15" y="41"/>
                  </a:lnTo>
                  <a:lnTo>
                    <a:pt x="10" y="51"/>
                  </a:lnTo>
                  <a:lnTo>
                    <a:pt x="5" y="64"/>
                  </a:lnTo>
                  <a:lnTo>
                    <a:pt x="1" y="7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1" y="93"/>
                  </a:lnTo>
                  <a:lnTo>
                    <a:pt x="2" y="91"/>
                  </a:lnTo>
                  <a:lnTo>
                    <a:pt x="3" y="88"/>
                  </a:lnTo>
                  <a:lnTo>
                    <a:pt x="5" y="85"/>
                  </a:lnTo>
                  <a:lnTo>
                    <a:pt x="7" y="81"/>
                  </a:lnTo>
                  <a:lnTo>
                    <a:pt x="10" y="77"/>
                  </a:lnTo>
                  <a:lnTo>
                    <a:pt x="12" y="72"/>
                  </a:lnTo>
                  <a:lnTo>
                    <a:pt x="15" y="68"/>
                  </a:lnTo>
                  <a:lnTo>
                    <a:pt x="19" y="63"/>
                  </a:lnTo>
                  <a:lnTo>
                    <a:pt x="22" y="58"/>
                  </a:lnTo>
                  <a:lnTo>
                    <a:pt x="25" y="53"/>
                  </a:lnTo>
                  <a:lnTo>
                    <a:pt x="29" y="49"/>
                  </a:lnTo>
                  <a:lnTo>
                    <a:pt x="34" y="44"/>
                  </a:lnTo>
                  <a:lnTo>
                    <a:pt x="38" y="40"/>
                  </a:lnTo>
                  <a:lnTo>
                    <a:pt x="42" y="45"/>
                  </a:lnTo>
                  <a:lnTo>
                    <a:pt x="43" y="46"/>
                  </a:lnTo>
                  <a:lnTo>
                    <a:pt x="44" y="48"/>
                  </a:lnTo>
                  <a:lnTo>
                    <a:pt x="45" y="49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3" y="54"/>
                  </a:lnTo>
                  <a:lnTo>
                    <a:pt x="54" y="56"/>
                  </a:lnTo>
                  <a:lnTo>
                    <a:pt x="56" y="59"/>
                  </a:lnTo>
                  <a:lnTo>
                    <a:pt x="58" y="62"/>
                  </a:lnTo>
                  <a:lnTo>
                    <a:pt x="61" y="65"/>
                  </a:lnTo>
                  <a:lnTo>
                    <a:pt x="63" y="68"/>
                  </a:lnTo>
                  <a:lnTo>
                    <a:pt x="66" y="72"/>
                  </a:lnTo>
                  <a:lnTo>
                    <a:pt x="68" y="76"/>
                  </a:lnTo>
                  <a:lnTo>
                    <a:pt x="71" y="79"/>
                  </a:lnTo>
                  <a:lnTo>
                    <a:pt x="75" y="83"/>
                  </a:lnTo>
                  <a:lnTo>
                    <a:pt x="77" y="88"/>
                  </a:lnTo>
                  <a:lnTo>
                    <a:pt x="81" y="92"/>
                  </a:lnTo>
                  <a:lnTo>
                    <a:pt x="85" y="96"/>
                  </a:lnTo>
                  <a:lnTo>
                    <a:pt x="88" y="101"/>
                  </a:lnTo>
                  <a:lnTo>
                    <a:pt x="93" y="105"/>
                  </a:lnTo>
                  <a:lnTo>
                    <a:pt x="97" y="109"/>
                  </a:lnTo>
                  <a:lnTo>
                    <a:pt x="100" y="114"/>
                  </a:lnTo>
                  <a:lnTo>
                    <a:pt x="103" y="118"/>
                  </a:lnTo>
                  <a:lnTo>
                    <a:pt x="107" y="122"/>
                  </a:lnTo>
                  <a:lnTo>
                    <a:pt x="112" y="125"/>
                  </a:lnTo>
                  <a:lnTo>
                    <a:pt x="116" y="129"/>
                  </a:lnTo>
                  <a:lnTo>
                    <a:pt x="120" y="132"/>
                  </a:lnTo>
                  <a:lnTo>
                    <a:pt x="123" y="136"/>
                  </a:lnTo>
                  <a:lnTo>
                    <a:pt x="127" y="138"/>
                  </a:lnTo>
                  <a:lnTo>
                    <a:pt x="131" y="141"/>
                  </a:lnTo>
                  <a:lnTo>
                    <a:pt x="135" y="143"/>
                  </a:lnTo>
                  <a:lnTo>
                    <a:pt x="139" y="145"/>
                  </a:lnTo>
                  <a:lnTo>
                    <a:pt x="142" y="146"/>
                  </a:lnTo>
                  <a:lnTo>
                    <a:pt x="144" y="147"/>
                  </a:lnTo>
                  <a:lnTo>
                    <a:pt x="146" y="147"/>
                  </a:lnTo>
                  <a:lnTo>
                    <a:pt x="148" y="147"/>
                  </a:lnTo>
                  <a:lnTo>
                    <a:pt x="150" y="147"/>
                  </a:lnTo>
                  <a:lnTo>
                    <a:pt x="153" y="147"/>
                  </a:lnTo>
                  <a:lnTo>
                    <a:pt x="155" y="146"/>
                  </a:lnTo>
                  <a:lnTo>
                    <a:pt x="157" y="145"/>
                  </a:lnTo>
                  <a:lnTo>
                    <a:pt x="158" y="143"/>
                  </a:lnTo>
                  <a:lnTo>
                    <a:pt x="159" y="142"/>
                  </a:lnTo>
                  <a:lnTo>
                    <a:pt x="159" y="139"/>
                  </a:lnTo>
                  <a:lnTo>
                    <a:pt x="160" y="138"/>
                  </a:lnTo>
                  <a:lnTo>
                    <a:pt x="160" y="136"/>
                  </a:lnTo>
                  <a:lnTo>
                    <a:pt x="159" y="133"/>
                  </a:lnTo>
                  <a:lnTo>
                    <a:pt x="158" y="131"/>
                  </a:lnTo>
                  <a:lnTo>
                    <a:pt x="157" y="131"/>
                  </a:lnTo>
                  <a:lnTo>
                    <a:pt x="155" y="129"/>
                  </a:lnTo>
                  <a:lnTo>
                    <a:pt x="154" y="128"/>
                  </a:lnTo>
                  <a:lnTo>
                    <a:pt x="153" y="125"/>
                  </a:lnTo>
                  <a:lnTo>
                    <a:pt x="151" y="124"/>
                  </a:lnTo>
                  <a:lnTo>
                    <a:pt x="149" y="122"/>
                  </a:lnTo>
                  <a:lnTo>
                    <a:pt x="146" y="119"/>
                  </a:lnTo>
                  <a:lnTo>
                    <a:pt x="144" y="116"/>
                  </a:lnTo>
                  <a:lnTo>
                    <a:pt x="141" y="114"/>
                  </a:lnTo>
                  <a:lnTo>
                    <a:pt x="137" y="110"/>
                  </a:lnTo>
                  <a:lnTo>
                    <a:pt x="134" y="108"/>
                  </a:lnTo>
                  <a:lnTo>
                    <a:pt x="131" y="104"/>
                  </a:lnTo>
                  <a:lnTo>
                    <a:pt x="127" y="100"/>
                  </a:lnTo>
                  <a:lnTo>
                    <a:pt x="122" y="96"/>
                  </a:lnTo>
                  <a:lnTo>
                    <a:pt x="118" y="92"/>
                  </a:lnTo>
                  <a:lnTo>
                    <a:pt x="117" y="91"/>
                  </a:lnTo>
                  <a:lnTo>
                    <a:pt x="116" y="88"/>
                  </a:lnTo>
                  <a:lnTo>
                    <a:pt x="113" y="87"/>
                  </a:lnTo>
                  <a:lnTo>
                    <a:pt x="109" y="83"/>
                  </a:lnTo>
                  <a:lnTo>
                    <a:pt x="107" y="81"/>
                  </a:lnTo>
                  <a:lnTo>
                    <a:pt x="103" y="77"/>
                  </a:lnTo>
                  <a:lnTo>
                    <a:pt x="99" y="73"/>
                  </a:lnTo>
                  <a:lnTo>
                    <a:pt x="95" y="68"/>
                  </a:lnTo>
                  <a:lnTo>
                    <a:pt x="90" y="64"/>
                  </a:lnTo>
                  <a:lnTo>
                    <a:pt x="86" y="59"/>
                  </a:lnTo>
                  <a:lnTo>
                    <a:pt x="81" y="54"/>
                  </a:lnTo>
                  <a:lnTo>
                    <a:pt x="77" y="50"/>
                  </a:lnTo>
                  <a:lnTo>
                    <a:pt x="74" y="45"/>
                  </a:lnTo>
                  <a:lnTo>
                    <a:pt x="70" y="40"/>
                  </a:lnTo>
                  <a:lnTo>
                    <a:pt x="66" y="35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5" y="30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1" y="23"/>
                  </a:lnTo>
                  <a:lnTo>
                    <a:pt x="61" y="22"/>
                  </a:lnTo>
                  <a:lnTo>
                    <a:pt x="62" y="22"/>
                  </a:lnTo>
                  <a:lnTo>
                    <a:pt x="63" y="21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71" y="17"/>
                  </a:lnTo>
                  <a:lnTo>
                    <a:pt x="74" y="16"/>
                  </a:lnTo>
                  <a:lnTo>
                    <a:pt x="77" y="13"/>
                  </a:lnTo>
                  <a:lnTo>
                    <a:pt x="81" y="12"/>
                  </a:lnTo>
                  <a:lnTo>
                    <a:pt x="86" y="11"/>
                  </a:lnTo>
                  <a:lnTo>
                    <a:pt x="91" y="9"/>
                  </a:lnTo>
                  <a:lnTo>
                    <a:pt x="97" y="8"/>
                  </a:lnTo>
                  <a:lnTo>
                    <a:pt x="102" y="7"/>
                  </a:lnTo>
                  <a:lnTo>
                    <a:pt x="108" y="7"/>
                  </a:lnTo>
                  <a:lnTo>
                    <a:pt x="116" y="7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6" name="Freeform 175"/>
            <p:cNvSpPr>
              <a:spLocks/>
            </p:cNvSpPr>
            <p:nvPr/>
          </p:nvSpPr>
          <p:spPr bwMode="auto">
            <a:xfrm>
              <a:off x="3681413" y="2473325"/>
              <a:ext cx="14287" cy="12700"/>
            </a:xfrm>
            <a:custGeom>
              <a:avLst/>
              <a:gdLst>
                <a:gd name="T0" fmla="*/ 2147483647 w 12"/>
                <a:gd name="T1" fmla="*/ 0 h 17"/>
                <a:gd name="T2" fmla="*/ 0 w 12"/>
                <a:gd name="T3" fmla="*/ 2147483647 h 17"/>
                <a:gd name="T4" fmla="*/ 0 w 12"/>
                <a:gd name="T5" fmla="*/ 2147483647 h 17"/>
                <a:gd name="T6" fmla="*/ 2147483647 w 12"/>
                <a:gd name="T7" fmla="*/ 2147483647 h 17"/>
                <a:gd name="T8" fmla="*/ 2147483647 w 12"/>
                <a:gd name="T9" fmla="*/ 2147483647 h 17"/>
                <a:gd name="T10" fmla="*/ 2147483647 w 12"/>
                <a:gd name="T11" fmla="*/ 2147483647 h 17"/>
                <a:gd name="T12" fmla="*/ 2147483647 w 12"/>
                <a:gd name="T13" fmla="*/ 2147483647 h 17"/>
                <a:gd name="T14" fmla="*/ 2147483647 w 12"/>
                <a:gd name="T15" fmla="*/ 2147483647 h 17"/>
                <a:gd name="T16" fmla="*/ 2147483647 w 12"/>
                <a:gd name="T17" fmla="*/ 2147483647 h 17"/>
                <a:gd name="T18" fmla="*/ 2147483647 w 12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7"/>
                <a:gd name="T32" fmla="*/ 12 w 1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7">
                  <a:moveTo>
                    <a:pt x="9" y="0"/>
                  </a:moveTo>
                  <a:lnTo>
                    <a:pt x="0" y="17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7" name="Freeform 176"/>
            <p:cNvSpPr>
              <a:spLocks/>
            </p:cNvSpPr>
            <p:nvPr/>
          </p:nvSpPr>
          <p:spPr bwMode="auto">
            <a:xfrm>
              <a:off x="3681413" y="2473325"/>
              <a:ext cx="14287" cy="12700"/>
            </a:xfrm>
            <a:custGeom>
              <a:avLst/>
              <a:gdLst>
                <a:gd name="T0" fmla="*/ 2147483647 w 12"/>
                <a:gd name="T1" fmla="*/ 0 h 17"/>
                <a:gd name="T2" fmla="*/ 0 w 12"/>
                <a:gd name="T3" fmla="*/ 2147483647 h 17"/>
                <a:gd name="T4" fmla="*/ 0 w 12"/>
                <a:gd name="T5" fmla="*/ 2147483647 h 17"/>
                <a:gd name="T6" fmla="*/ 2147483647 w 12"/>
                <a:gd name="T7" fmla="*/ 2147483647 h 17"/>
                <a:gd name="T8" fmla="*/ 2147483647 w 12"/>
                <a:gd name="T9" fmla="*/ 2147483647 h 17"/>
                <a:gd name="T10" fmla="*/ 2147483647 w 12"/>
                <a:gd name="T11" fmla="*/ 2147483647 h 17"/>
                <a:gd name="T12" fmla="*/ 2147483647 w 12"/>
                <a:gd name="T13" fmla="*/ 2147483647 h 17"/>
                <a:gd name="T14" fmla="*/ 2147483647 w 12"/>
                <a:gd name="T15" fmla="*/ 2147483647 h 17"/>
                <a:gd name="T16" fmla="*/ 2147483647 w 12"/>
                <a:gd name="T17" fmla="*/ 2147483647 h 17"/>
                <a:gd name="T18" fmla="*/ 2147483647 w 12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7"/>
                <a:gd name="T32" fmla="*/ 12 w 1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7">
                  <a:moveTo>
                    <a:pt x="9" y="0"/>
                  </a:moveTo>
                  <a:lnTo>
                    <a:pt x="0" y="17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9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8" name="Freeform 179"/>
            <p:cNvSpPr>
              <a:spLocks/>
            </p:cNvSpPr>
            <p:nvPr/>
          </p:nvSpPr>
          <p:spPr bwMode="auto">
            <a:xfrm>
              <a:off x="3667125" y="2457450"/>
              <a:ext cx="11113" cy="6350"/>
            </a:xfrm>
            <a:custGeom>
              <a:avLst/>
              <a:gdLst>
                <a:gd name="T0" fmla="*/ 2147483647 w 11"/>
                <a:gd name="T1" fmla="*/ 0 h 7"/>
                <a:gd name="T2" fmla="*/ 0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0 h 7"/>
                <a:gd name="T14" fmla="*/ 2147483647 w 11"/>
                <a:gd name="T15" fmla="*/ 0 h 7"/>
                <a:gd name="T16" fmla="*/ 2147483647 w 11"/>
                <a:gd name="T17" fmla="*/ 0 h 7"/>
                <a:gd name="T18" fmla="*/ 2147483647 w 11"/>
                <a:gd name="T19" fmla="*/ 0 h 7"/>
                <a:gd name="T20" fmla="*/ 2147483647 w 11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7"/>
                <a:gd name="T35" fmla="*/ 11 w 11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7">
                  <a:moveTo>
                    <a:pt x="11" y="0"/>
                  </a:moveTo>
                  <a:lnTo>
                    <a:pt x="0" y="7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69" name="Freeform 180"/>
            <p:cNvSpPr>
              <a:spLocks/>
            </p:cNvSpPr>
            <p:nvPr/>
          </p:nvSpPr>
          <p:spPr bwMode="auto">
            <a:xfrm>
              <a:off x="3667125" y="2457450"/>
              <a:ext cx="11113" cy="6350"/>
            </a:xfrm>
            <a:custGeom>
              <a:avLst/>
              <a:gdLst>
                <a:gd name="T0" fmla="*/ 2147483647 w 11"/>
                <a:gd name="T1" fmla="*/ 0 h 7"/>
                <a:gd name="T2" fmla="*/ 0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0 h 7"/>
                <a:gd name="T14" fmla="*/ 2147483647 w 11"/>
                <a:gd name="T15" fmla="*/ 0 h 7"/>
                <a:gd name="T16" fmla="*/ 2147483647 w 11"/>
                <a:gd name="T17" fmla="*/ 0 h 7"/>
                <a:gd name="T18" fmla="*/ 2147483647 w 11"/>
                <a:gd name="T19" fmla="*/ 0 h 7"/>
                <a:gd name="T20" fmla="*/ 2147483647 w 11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7"/>
                <a:gd name="T35" fmla="*/ 11 w 11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7">
                  <a:moveTo>
                    <a:pt x="11" y="0"/>
                  </a:moveTo>
                  <a:lnTo>
                    <a:pt x="0" y="7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</a:path>
              </a:pathLst>
            </a:cu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70" name="Freeform 181"/>
            <p:cNvSpPr>
              <a:spLocks/>
            </p:cNvSpPr>
            <p:nvPr/>
          </p:nvSpPr>
          <p:spPr bwMode="auto">
            <a:xfrm>
              <a:off x="3681413" y="2454275"/>
              <a:ext cx="50800" cy="9525"/>
            </a:xfrm>
            <a:custGeom>
              <a:avLst/>
              <a:gdLst>
                <a:gd name="T0" fmla="*/ 0 w 51"/>
                <a:gd name="T1" fmla="*/ 2147483647 h 13"/>
                <a:gd name="T2" fmla="*/ 0 w 51"/>
                <a:gd name="T3" fmla="*/ 2147483647 h 13"/>
                <a:gd name="T4" fmla="*/ 0 w 51"/>
                <a:gd name="T5" fmla="*/ 2147483647 h 13"/>
                <a:gd name="T6" fmla="*/ 2147483647 w 51"/>
                <a:gd name="T7" fmla="*/ 2147483647 h 13"/>
                <a:gd name="T8" fmla="*/ 2147483647 w 51"/>
                <a:gd name="T9" fmla="*/ 2147483647 h 13"/>
                <a:gd name="T10" fmla="*/ 2147483647 w 51"/>
                <a:gd name="T11" fmla="*/ 2147483647 h 13"/>
                <a:gd name="T12" fmla="*/ 2147483647 w 51"/>
                <a:gd name="T13" fmla="*/ 2147483647 h 13"/>
                <a:gd name="T14" fmla="*/ 2147483647 w 51"/>
                <a:gd name="T15" fmla="*/ 2147483647 h 13"/>
                <a:gd name="T16" fmla="*/ 2147483647 w 51"/>
                <a:gd name="T17" fmla="*/ 2147483647 h 13"/>
                <a:gd name="T18" fmla="*/ 2147483647 w 51"/>
                <a:gd name="T19" fmla="*/ 2147483647 h 13"/>
                <a:gd name="T20" fmla="*/ 2147483647 w 51"/>
                <a:gd name="T21" fmla="*/ 2147483647 h 13"/>
                <a:gd name="T22" fmla="*/ 2147483647 w 51"/>
                <a:gd name="T23" fmla="*/ 2147483647 h 13"/>
                <a:gd name="T24" fmla="*/ 2147483647 w 51"/>
                <a:gd name="T25" fmla="*/ 0 h 13"/>
                <a:gd name="T26" fmla="*/ 2147483647 w 51"/>
                <a:gd name="T27" fmla="*/ 0 h 13"/>
                <a:gd name="T28" fmla="*/ 2147483647 w 51"/>
                <a:gd name="T29" fmla="*/ 0 h 13"/>
                <a:gd name="T30" fmla="*/ 2147483647 w 51"/>
                <a:gd name="T31" fmla="*/ 0 h 13"/>
                <a:gd name="T32" fmla="*/ 2147483647 w 51"/>
                <a:gd name="T33" fmla="*/ 2147483647 h 13"/>
                <a:gd name="T34" fmla="*/ 2147483647 w 51"/>
                <a:gd name="T35" fmla="*/ 0 h 13"/>
                <a:gd name="T36" fmla="*/ 2147483647 w 51"/>
                <a:gd name="T37" fmla="*/ 0 h 13"/>
                <a:gd name="T38" fmla="*/ 2147483647 w 51"/>
                <a:gd name="T39" fmla="*/ 2147483647 h 13"/>
                <a:gd name="T40" fmla="*/ 2147483647 w 51"/>
                <a:gd name="T41" fmla="*/ 0 h 13"/>
                <a:gd name="T42" fmla="*/ 2147483647 w 51"/>
                <a:gd name="T43" fmla="*/ 2147483647 h 13"/>
                <a:gd name="T44" fmla="*/ 2147483647 w 51"/>
                <a:gd name="T45" fmla="*/ 2147483647 h 13"/>
                <a:gd name="T46" fmla="*/ 2147483647 w 51"/>
                <a:gd name="T47" fmla="*/ 2147483647 h 13"/>
                <a:gd name="T48" fmla="*/ 2147483647 w 51"/>
                <a:gd name="T49" fmla="*/ 2147483647 h 13"/>
                <a:gd name="T50" fmla="*/ 2147483647 w 51"/>
                <a:gd name="T51" fmla="*/ 2147483647 h 13"/>
                <a:gd name="T52" fmla="*/ 2147483647 w 51"/>
                <a:gd name="T53" fmla="*/ 2147483647 h 13"/>
                <a:gd name="T54" fmla="*/ 2147483647 w 51"/>
                <a:gd name="T55" fmla="*/ 2147483647 h 13"/>
                <a:gd name="T56" fmla="*/ 2147483647 w 51"/>
                <a:gd name="T57" fmla="*/ 2147483647 h 13"/>
                <a:gd name="T58" fmla="*/ 2147483647 w 51"/>
                <a:gd name="T59" fmla="*/ 2147483647 h 13"/>
                <a:gd name="T60" fmla="*/ 2147483647 w 51"/>
                <a:gd name="T61" fmla="*/ 2147483647 h 13"/>
                <a:gd name="T62" fmla="*/ 2147483647 w 51"/>
                <a:gd name="T63" fmla="*/ 2147483647 h 13"/>
                <a:gd name="T64" fmla="*/ 0 w 51"/>
                <a:gd name="T65" fmla="*/ 2147483647 h 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"/>
                <a:gd name="T100" fmla="*/ 0 h 13"/>
                <a:gd name="T101" fmla="*/ 51 w 51"/>
                <a:gd name="T102" fmla="*/ 13 h 1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" h="13">
                  <a:moveTo>
                    <a:pt x="0" y="13"/>
                  </a:moveTo>
                  <a:lnTo>
                    <a:pt x="0" y="13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6" y="9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5" y="5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7" y="1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38" y="1"/>
                  </a:lnTo>
                  <a:lnTo>
                    <a:pt x="34" y="1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3" y="4"/>
                  </a:lnTo>
                  <a:lnTo>
                    <a:pt x="19" y="5"/>
                  </a:lnTo>
                  <a:lnTo>
                    <a:pt x="14" y="7"/>
                  </a:lnTo>
                  <a:lnTo>
                    <a:pt x="9" y="8"/>
                  </a:lnTo>
                  <a:lnTo>
                    <a:pt x="4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800" b="0" i="1">
                <a:solidFill>
                  <a:srgbClr val="EB5B04"/>
                </a:solidFill>
                <a:latin typeface="Arial" charset="0"/>
              </a:endParaRPr>
            </a:p>
          </p:txBody>
        </p:sp>
        <p:sp>
          <p:nvSpPr>
            <p:cNvPr id="171" name="Line 185"/>
            <p:cNvSpPr>
              <a:spLocks noChangeShapeType="1"/>
            </p:cNvSpPr>
            <p:nvPr/>
          </p:nvSpPr>
          <p:spPr bwMode="auto">
            <a:xfrm>
              <a:off x="3316288" y="2163763"/>
              <a:ext cx="330200" cy="228600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72" name="Line 186"/>
            <p:cNvSpPr>
              <a:spLocks noChangeShapeType="1"/>
            </p:cNvSpPr>
            <p:nvPr/>
          </p:nvSpPr>
          <p:spPr bwMode="auto">
            <a:xfrm flipV="1">
              <a:off x="2911475" y="2409825"/>
              <a:ext cx="766763" cy="185738"/>
            </a:xfrm>
            <a:prstGeom prst="line">
              <a:avLst/>
            </a:prstGeom>
            <a:noFill/>
            <a:ln w="3175">
              <a:noFill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73" name="Rectangle 187"/>
            <p:cNvSpPr>
              <a:spLocks noChangeArrowheads="1"/>
            </p:cNvSpPr>
            <p:nvPr/>
          </p:nvSpPr>
          <p:spPr bwMode="auto">
            <a:xfrm>
              <a:off x="2738438" y="3224213"/>
              <a:ext cx="2249488" cy="11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ZA" sz="400">
                  <a:solidFill>
                    <a:srgbClr val="FF0000"/>
                  </a:solidFill>
                  <a:latin typeface="Berlin Sans FB" pitchFamily="34" charset="0"/>
                </a:rPr>
                <a:t>WITWATERSRAND BASIN</a:t>
              </a:r>
            </a:p>
          </p:txBody>
        </p:sp>
        <p:grpSp>
          <p:nvGrpSpPr>
            <p:cNvPr id="174" name="Group 188"/>
            <p:cNvGrpSpPr>
              <a:grpSpLocks/>
            </p:cNvGrpSpPr>
            <p:nvPr/>
          </p:nvGrpSpPr>
          <p:grpSpPr bwMode="auto">
            <a:xfrm>
              <a:off x="5524500" y="4032250"/>
              <a:ext cx="3481388" cy="2473325"/>
              <a:chOff x="3548" y="2524"/>
              <a:chExt cx="1649" cy="958"/>
            </a:xfrm>
          </p:grpSpPr>
          <p:sp>
            <p:nvSpPr>
              <p:cNvPr id="184" name="Freeform 189"/>
              <p:cNvSpPr>
                <a:spLocks noChangeAspect="1"/>
              </p:cNvSpPr>
              <p:nvPr/>
            </p:nvSpPr>
            <p:spPr bwMode="auto">
              <a:xfrm>
                <a:off x="3548" y="2524"/>
                <a:ext cx="1353" cy="958"/>
              </a:xfrm>
              <a:custGeom>
                <a:avLst/>
                <a:gdLst>
                  <a:gd name="T0" fmla="*/ 59117145 w 700"/>
                  <a:gd name="T1" fmla="*/ 10846410 h 596"/>
                  <a:gd name="T2" fmla="*/ 81131074 w 700"/>
                  <a:gd name="T3" fmla="*/ 11361597 h 596"/>
                  <a:gd name="T4" fmla="*/ 146039161 w 700"/>
                  <a:gd name="T5" fmla="*/ 12272379 h 596"/>
                  <a:gd name="T6" fmla="*/ 175973884 w 700"/>
                  <a:gd name="T7" fmla="*/ 12697456 h 596"/>
                  <a:gd name="T8" fmla="*/ 212930685 w 700"/>
                  <a:gd name="T9" fmla="*/ 12549663 h 596"/>
                  <a:gd name="T10" fmla="*/ 257903276 w 700"/>
                  <a:gd name="T11" fmla="*/ 12339133 h 596"/>
                  <a:gd name="T12" fmla="*/ 279756226 w 700"/>
                  <a:gd name="T13" fmla="*/ 12128491 h 596"/>
                  <a:gd name="T14" fmla="*/ 306082174 w 700"/>
                  <a:gd name="T15" fmla="*/ 12170977 h 596"/>
                  <a:gd name="T16" fmla="*/ 323694486 w 700"/>
                  <a:gd name="T17" fmla="*/ 11892499 h 596"/>
                  <a:gd name="T18" fmla="*/ 357579692 w 700"/>
                  <a:gd name="T19" fmla="*/ 11743484 h 596"/>
                  <a:gd name="T20" fmla="*/ 370719371 w 700"/>
                  <a:gd name="T21" fmla="*/ 11570321 h 596"/>
                  <a:gd name="T22" fmla="*/ 400369902 w 700"/>
                  <a:gd name="T23" fmla="*/ 11320824 h 596"/>
                  <a:gd name="T24" fmla="*/ 437099782 w 700"/>
                  <a:gd name="T25" fmla="*/ 11266434 h 596"/>
                  <a:gd name="T26" fmla="*/ 505817743 w 700"/>
                  <a:gd name="T27" fmla="*/ 10315410 h 596"/>
                  <a:gd name="T28" fmla="*/ 563124259 w 700"/>
                  <a:gd name="T29" fmla="*/ 9297398 h 596"/>
                  <a:gd name="T30" fmla="*/ 582542956 w 700"/>
                  <a:gd name="T31" fmla="*/ 8866287 h 596"/>
                  <a:gd name="T32" fmla="*/ 616582059 w 700"/>
                  <a:gd name="T33" fmla="*/ 7793457 h 596"/>
                  <a:gd name="T34" fmla="*/ 621254975 w 700"/>
                  <a:gd name="T35" fmla="*/ 7330385 h 596"/>
                  <a:gd name="T36" fmla="*/ 647745323 w 700"/>
                  <a:gd name="T37" fmla="*/ 6882426 h 596"/>
                  <a:gd name="T38" fmla="*/ 700030773 w 700"/>
                  <a:gd name="T39" fmla="*/ 5888847 h 596"/>
                  <a:gd name="T40" fmla="*/ 711420441 w 700"/>
                  <a:gd name="T41" fmla="*/ 4907191 h 596"/>
                  <a:gd name="T42" fmla="*/ 701207448 w 700"/>
                  <a:gd name="T43" fmla="*/ 4710716 h 596"/>
                  <a:gd name="T44" fmla="*/ 676786179 w 700"/>
                  <a:gd name="T45" fmla="*/ 4796640 h 596"/>
                  <a:gd name="T46" fmla="*/ 679508212 w 700"/>
                  <a:gd name="T47" fmla="*/ 4494309 h 596"/>
                  <a:gd name="T48" fmla="*/ 679508212 w 700"/>
                  <a:gd name="T49" fmla="*/ 2946647 h 596"/>
                  <a:gd name="T50" fmla="*/ 688013098 w 700"/>
                  <a:gd name="T51" fmla="*/ 2663809 h 596"/>
                  <a:gd name="T52" fmla="*/ 674649465 w 700"/>
                  <a:gd name="T53" fmla="*/ 530411 h 596"/>
                  <a:gd name="T54" fmla="*/ 642865516 w 700"/>
                  <a:gd name="T55" fmla="*/ 134564 h 596"/>
                  <a:gd name="T56" fmla="*/ 590479372 w 700"/>
                  <a:gd name="T57" fmla="*/ 26160 h 596"/>
                  <a:gd name="T58" fmla="*/ 547869586 w 700"/>
                  <a:gd name="T59" fmla="*/ 451183 h 596"/>
                  <a:gd name="T60" fmla="*/ 489378979 w 700"/>
                  <a:gd name="T61" fmla="*/ 1197392 h 596"/>
                  <a:gd name="T62" fmla="*/ 466727814 w 700"/>
                  <a:gd name="T63" fmla="*/ 2092992 h 596"/>
                  <a:gd name="T64" fmla="*/ 425873295 w 700"/>
                  <a:gd name="T65" fmla="*/ 2553065 h 596"/>
                  <a:gd name="T66" fmla="*/ 388895610 w 700"/>
                  <a:gd name="T67" fmla="*/ 3579660 h 596"/>
                  <a:gd name="T68" fmla="*/ 375391010 w 700"/>
                  <a:gd name="T69" fmla="*/ 3472231 h 596"/>
                  <a:gd name="T70" fmla="*/ 350148060 w 700"/>
                  <a:gd name="T71" fmla="*/ 3579660 h 596"/>
                  <a:gd name="T72" fmla="*/ 311596505 w 700"/>
                  <a:gd name="T73" fmla="*/ 3220462 h 596"/>
                  <a:gd name="T74" fmla="*/ 276465991 w 700"/>
                  <a:gd name="T75" fmla="*/ 3641842 h 596"/>
                  <a:gd name="T76" fmla="*/ 246967721 w 700"/>
                  <a:gd name="T77" fmla="*/ 4370584 h 596"/>
                  <a:gd name="T78" fmla="*/ 201691954 w 700"/>
                  <a:gd name="T79" fmla="*/ 4645207 h 596"/>
                  <a:gd name="T80" fmla="*/ 177782499 w 700"/>
                  <a:gd name="T81" fmla="*/ 4694272 h 596"/>
                  <a:gd name="T82" fmla="*/ 186284558 w 700"/>
                  <a:gd name="T83" fmla="*/ 3935540 h 596"/>
                  <a:gd name="T84" fmla="*/ 186284558 w 700"/>
                  <a:gd name="T85" fmla="*/ 3579660 h 596"/>
                  <a:gd name="T86" fmla="*/ 165762515 w 700"/>
                  <a:gd name="T87" fmla="*/ 2837189 h 596"/>
                  <a:gd name="T88" fmla="*/ 147132188 w 700"/>
                  <a:gd name="T89" fmla="*/ 4535082 h 596"/>
                  <a:gd name="T90" fmla="*/ 136196637 w 700"/>
                  <a:gd name="T91" fmla="*/ 6201537 h 596"/>
                  <a:gd name="T92" fmla="*/ 120788087 w 700"/>
                  <a:gd name="T93" fmla="*/ 6587936 h 596"/>
                  <a:gd name="T94" fmla="*/ 77831857 w 700"/>
                  <a:gd name="T95" fmla="*/ 6630537 h 596"/>
                  <a:gd name="T96" fmla="*/ 49378777 w 700"/>
                  <a:gd name="T97" fmla="*/ 6417520 h 596"/>
                  <a:gd name="T98" fmla="*/ 44960557 w 700"/>
                  <a:gd name="T99" fmla="*/ 6562009 h 596"/>
                  <a:gd name="T100" fmla="*/ 38741862 w 700"/>
                  <a:gd name="T101" fmla="*/ 6417520 h 596"/>
                  <a:gd name="T102" fmla="*/ 30585367 w 700"/>
                  <a:gd name="T103" fmla="*/ 5888847 h 596"/>
                  <a:gd name="T104" fmla="*/ 15340246 w 700"/>
                  <a:gd name="T105" fmla="*/ 6133942 h 596"/>
                  <a:gd name="T106" fmla="*/ 2124384 w 700"/>
                  <a:gd name="T107" fmla="*/ 6587936 h 596"/>
                  <a:gd name="T108" fmla="*/ 17615886 w 700"/>
                  <a:gd name="T109" fmla="*/ 7114632 h 596"/>
                  <a:gd name="T110" fmla="*/ 41974687 w 700"/>
                  <a:gd name="T111" fmla="*/ 8387873 h 596"/>
                  <a:gd name="T112" fmla="*/ 50472217 w 700"/>
                  <a:gd name="T113" fmla="*/ 8905592 h 596"/>
                  <a:gd name="T114" fmla="*/ 70463892 w 700"/>
                  <a:gd name="T115" fmla="*/ 9231630 h 596"/>
                  <a:gd name="T116" fmla="*/ 72627067 w 700"/>
                  <a:gd name="T117" fmla="*/ 9543220 h 596"/>
                  <a:gd name="T118" fmla="*/ 73748307 w 700"/>
                  <a:gd name="T119" fmla="*/ 9925708 h 596"/>
                  <a:gd name="T120" fmla="*/ 72627067 w 700"/>
                  <a:gd name="T121" fmla="*/ 10210197 h 596"/>
                  <a:gd name="T122" fmla="*/ 59117145 w 700"/>
                  <a:gd name="T123" fmla="*/ 10076202 h 596"/>
                  <a:gd name="T124" fmla="*/ 44960557 w 700"/>
                  <a:gd name="T125" fmla="*/ 10315410 h 5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00"/>
                  <a:gd name="T190" fmla="*/ 0 h 596"/>
                  <a:gd name="T191" fmla="*/ 700 w 700"/>
                  <a:gd name="T192" fmla="*/ 596 h 5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00" h="596">
                    <a:moveTo>
                      <a:pt x="51" y="489"/>
                    </a:moveTo>
                    <a:lnTo>
                      <a:pt x="51" y="491"/>
                    </a:lnTo>
                    <a:lnTo>
                      <a:pt x="53" y="494"/>
                    </a:lnTo>
                    <a:lnTo>
                      <a:pt x="54" y="496"/>
                    </a:lnTo>
                    <a:lnTo>
                      <a:pt x="56" y="499"/>
                    </a:lnTo>
                    <a:lnTo>
                      <a:pt x="56" y="501"/>
                    </a:lnTo>
                    <a:lnTo>
                      <a:pt x="58" y="503"/>
                    </a:lnTo>
                    <a:lnTo>
                      <a:pt x="58" y="506"/>
                    </a:lnTo>
                    <a:lnTo>
                      <a:pt x="58" y="509"/>
                    </a:lnTo>
                    <a:lnTo>
                      <a:pt x="59" y="511"/>
                    </a:lnTo>
                    <a:lnTo>
                      <a:pt x="61" y="514"/>
                    </a:lnTo>
                    <a:lnTo>
                      <a:pt x="62" y="516"/>
                    </a:lnTo>
                    <a:lnTo>
                      <a:pt x="64" y="518"/>
                    </a:lnTo>
                    <a:lnTo>
                      <a:pt x="67" y="519"/>
                    </a:lnTo>
                    <a:lnTo>
                      <a:pt x="69" y="521"/>
                    </a:lnTo>
                    <a:lnTo>
                      <a:pt x="71" y="523"/>
                    </a:lnTo>
                    <a:lnTo>
                      <a:pt x="72" y="524"/>
                    </a:lnTo>
                    <a:lnTo>
                      <a:pt x="79" y="533"/>
                    </a:lnTo>
                    <a:lnTo>
                      <a:pt x="85" y="539"/>
                    </a:lnTo>
                    <a:lnTo>
                      <a:pt x="94" y="546"/>
                    </a:lnTo>
                    <a:lnTo>
                      <a:pt x="102" y="553"/>
                    </a:lnTo>
                    <a:lnTo>
                      <a:pt x="110" y="558"/>
                    </a:lnTo>
                    <a:lnTo>
                      <a:pt x="118" y="563"/>
                    </a:lnTo>
                    <a:lnTo>
                      <a:pt x="128" y="568"/>
                    </a:lnTo>
                    <a:lnTo>
                      <a:pt x="136" y="571"/>
                    </a:lnTo>
                    <a:lnTo>
                      <a:pt x="139" y="573"/>
                    </a:lnTo>
                    <a:lnTo>
                      <a:pt x="143" y="576"/>
                    </a:lnTo>
                    <a:lnTo>
                      <a:pt x="144" y="579"/>
                    </a:lnTo>
                    <a:lnTo>
                      <a:pt x="147" y="584"/>
                    </a:lnTo>
                    <a:lnTo>
                      <a:pt x="149" y="588"/>
                    </a:lnTo>
                    <a:lnTo>
                      <a:pt x="154" y="591"/>
                    </a:lnTo>
                    <a:lnTo>
                      <a:pt x="157" y="594"/>
                    </a:lnTo>
                    <a:lnTo>
                      <a:pt x="162" y="596"/>
                    </a:lnTo>
                    <a:lnTo>
                      <a:pt x="165" y="596"/>
                    </a:lnTo>
                    <a:lnTo>
                      <a:pt x="169" y="596"/>
                    </a:lnTo>
                    <a:lnTo>
                      <a:pt x="172" y="596"/>
                    </a:lnTo>
                    <a:lnTo>
                      <a:pt x="174" y="594"/>
                    </a:lnTo>
                    <a:lnTo>
                      <a:pt x="177" y="593"/>
                    </a:lnTo>
                    <a:lnTo>
                      <a:pt x="179" y="593"/>
                    </a:lnTo>
                    <a:lnTo>
                      <a:pt x="180" y="591"/>
                    </a:lnTo>
                    <a:lnTo>
                      <a:pt x="182" y="591"/>
                    </a:lnTo>
                    <a:lnTo>
                      <a:pt x="188" y="591"/>
                    </a:lnTo>
                    <a:lnTo>
                      <a:pt x="195" y="591"/>
                    </a:lnTo>
                    <a:lnTo>
                      <a:pt x="201" y="589"/>
                    </a:lnTo>
                    <a:lnTo>
                      <a:pt x="208" y="589"/>
                    </a:lnTo>
                    <a:lnTo>
                      <a:pt x="213" y="588"/>
                    </a:lnTo>
                    <a:lnTo>
                      <a:pt x="219" y="586"/>
                    </a:lnTo>
                    <a:lnTo>
                      <a:pt x="226" y="583"/>
                    </a:lnTo>
                    <a:lnTo>
                      <a:pt x="232" y="581"/>
                    </a:lnTo>
                    <a:lnTo>
                      <a:pt x="236" y="579"/>
                    </a:lnTo>
                    <a:lnTo>
                      <a:pt x="241" y="579"/>
                    </a:lnTo>
                    <a:lnTo>
                      <a:pt x="244" y="579"/>
                    </a:lnTo>
                    <a:lnTo>
                      <a:pt x="249" y="579"/>
                    </a:lnTo>
                    <a:lnTo>
                      <a:pt x="252" y="579"/>
                    </a:lnTo>
                    <a:lnTo>
                      <a:pt x="257" y="579"/>
                    </a:lnTo>
                    <a:lnTo>
                      <a:pt x="262" y="579"/>
                    </a:lnTo>
                    <a:lnTo>
                      <a:pt x="265" y="579"/>
                    </a:lnTo>
                    <a:lnTo>
                      <a:pt x="267" y="578"/>
                    </a:lnTo>
                    <a:lnTo>
                      <a:pt x="268" y="576"/>
                    </a:lnTo>
                    <a:lnTo>
                      <a:pt x="268" y="574"/>
                    </a:lnTo>
                    <a:lnTo>
                      <a:pt x="270" y="573"/>
                    </a:lnTo>
                    <a:lnTo>
                      <a:pt x="272" y="571"/>
                    </a:lnTo>
                    <a:lnTo>
                      <a:pt x="273" y="569"/>
                    </a:lnTo>
                    <a:lnTo>
                      <a:pt x="275" y="569"/>
                    </a:lnTo>
                    <a:lnTo>
                      <a:pt x="277" y="569"/>
                    </a:lnTo>
                    <a:lnTo>
                      <a:pt x="280" y="571"/>
                    </a:lnTo>
                    <a:lnTo>
                      <a:pt x="285" y="571"/>
                    </a:lnTo>
                    <a:lnTo>
                      <a:pt x="288" y="573"/>
                    </a:lnTo>
                    <a:lnTo>
                      <a:pt x="290" y="573"/>
                    </a:lnTo>
                    <a:lnTo>
                      <a:pt x="293" y="573"/>
                    </a:lnTo>
                    <a:lnTo>
                      <a:pt x="296" y="571"/>
                    </a:lnTo>
                    <a:lnTo>
                      <a:pt x="299" y="571"/>
                    </a:lnTo>
                    <a:lnTo>
                      <a:pt x="304" y="569"/>
                    </a:lnTo>
                    <a:lnTo>
                      <a:pt x="311" y="568"/>
                    </a:lnTo>
                    <a:lnTo>
                      <a:pt x="313" y="566"/>
                    </a:lnTo>
                    <a:lnTo>
                      <a:pt x="314" y="566"/>
                    </a:lnTo>
                    <a:lnTo>
                      <a:pt x="314" y="564"/>
                    </a:lnTo>
                    <a:lnTo>
                      <a:pt x="314" y="563"/>
                    </a:lnTo>
                    <a:lnTo>
                      <a:pt x="314" y="561"/>
                    </a:lnTo>
                    <a:lnTo>
                      <a:pt x="314" y="559"/>
                    </a:lnTo>
                    <a:lnTo>
                      <a:pt x="316" y="558"/>
                    </a:lnTo>
                    <a:lnTo>
                      <a:pt x="319" y="554"/>
                    </a:lnTo>
                    <a:lnTo>
                      <a:pt x="321" y="553"/>
                    </a:lnTo>
                    <a:lnTo>
                      <a:pt x="322" y="551"/>
                    </a:lnTo>
                    <a:lnTo>
                      <a:pt x="322" y="553"/>
                    </a:lnTo>
                    <a:lnTo>
                      <a:pt x="326" y="553"/>
                    </a:lnTo>
                    <a:lnTo>
                      <a:pt x="329" y="554"/>
                    </a:lnTo>
                    <a:lnTo>
                      <a:pt x="337" y="553"/>
                    </a:lnTo>
                    <a:lnTo>
                      <a:pt x="349" y="551"/>
                    </a:lnTo>
                    <a:lnTo>
                      <a:pt x="349" y="549"/>
                    </a:lnTo>
                    <a:lnTo>
                      <a:pt x="350" y="549"/>
                    </a:lnTo>
                    <a:lnTo>
                      <a:pt x="350" y="548"/>
                    </a:lnTo>
                    <a:lnTo>
                      <a:pt x="352" y="546"/>
                    </a:lnTo>
                    <a:lnTo>
                      <a:pt x="352" y="544"/>
                    </a:lnTo>
                    <a:lnTo>
                      <a:pt x="352" y="543"/>
                    </a:lnTo>
                    <a:lnTo>
                      <a:pt x="357" y="543"/>
                    </a:lnTo>
                    <a:lnTo>
                      <a:pt x="362" y="543"/>
                    </a:lnTo>
                    <a:lnTo>
                      <a:pt x="365" y="543"/>
                    </a:lnTo>
                    <a:lnTo>
                      <a:pt x="367" y="543"/>
                    </a:lnTo>
                    <a:lnTo>
                      <a:pt x="368" y="541"/>
                    </a:lnTo>
                    <a:lnTo>
                      <a:pt x="371" y="539"/>
                    </a:lnTo>
                    <a:lnTo>
                      <a:pt x="375" y="538"/>
                    </a:lnTo>
                    <a:lnTo>
                      <a:pt x="378" y="533"/>
                    </a:lnTo>
                    <a:lnTo>
                      <a:pt x="381" y="533"/>
                    </a:lnTo>
                    <a:lnTo>
                      <a:pt x="386" y="531"/>
                    </a:lnTo>
                    <a:lnTo>
                      <a:pt x="391" y="531"/>
                    </a:lnTo>
                    <a:lnTo>
                      <a:pt x="398" y="531"/>
                    </a:lnTo>
                    <a:lnTo>
                      <a:pt x="404" y="531"/>
                    </a:lnTo>
                    <a:lnTo>
                      <a:pt x="409" y="531"/>
                    </a:lnTo>
                    <a:lnTo>
                      <a:pt x="414" y="531"/>
                    </a:lnTo>
                    <a:lnTo>
                      <a:pt x="417" y="529"/>
                    </a:lnTo>
                    <a:lnTo>
                      <a:pt x="419" y="529"/>
                    </a:lnTo>
                    <a:lnTo>
                      <a:pt x="422" y="528"/>
                    </a:lnTo>
                    <a:lnTo>
                      <a:pt x="424" y="528"/>
                    </a:lnTo>
                    <a:lnTo>
                      <a:pt x="427" y="529"/>
                    </a:lnTo>
                    <a:lnTo>
                      <a:pt x="430" y="529"/>
                    </a:lnTo>
                    <a:lnTo>
                      <a:pt x="434" y="529"/>
                    </a:lnTo>
                    <a:lnTo>
                      <a:pt x="435" y="528"/>
                    </a:lnTo>
                    <a:lnTo>
                      <a:pt x="438" y="528"/>
                    </a:lnTo>
                    <a:lnTo>
                      <a:pt x="450" y="519"/>
                    </a:lnTo>
                    <a:lnTo>
                      <a:pt x="461" y="511"/>
                    </a:lnTo>
                    <a:lnTo>
                      <a:pt x="473" y="503"/>
                    </a:lnTo>
                    <a:lnTo>
                      <a:pt x="484" y="493"/>
                    </a:lnTo>
                    <a:lnTo>
                      <a:pt x="494" y="484"/>
                    </a:lnTo>
                    <a:lnTo>
                      <a:pt x="505" y="474"/>
                    </a:lnTo>
                    <a:lnTo>
                      <a:pt x="515" y="464"/>
                    </a:lnTo>
                    <a:lnTo>
                      <a:pt x="527" y="453"/>
                    </a:lnTo>
                    <a:lnTo>
                      <a:pt x="530" y="449"/>
                    </a:lnTo>
                    <a:lnTo>
                      <a:pt x="533" y="448"/>
                    </a:lnTo>
                    <a:lnTo>
                      <a:pt x="537" y="444"/>
                    </a:lnTo>
                    <a:lnTo>
                      <a:pt x="540" y="441"/>
                    </a:lnTo>
                    <a:lnTo>
                      <a:pt x="545" y="438"/>
                    </a:lnTo>
                    <a:lnTo>
                      <a:pt x="550" y="436"/>
                    </a:lnTo>
                    <a:lnTo>
                      <a:pt x="553" y="434"/>
                    </a:lnTo>
                    <a:lnTo>
                      <a:pt x="558" y="431"/>
                    </a:lnTo>
                    <a:lnTo>
                      <a:pt x="559" y="429"/>
                    </a:lnTo>
                    <a:lnTo>
                      <a:pt x="563" y="428"/>
                    </a:lnTo>
                    <a:lnTo>
                      <a:pt x="564" y="426"/>
                    </a:lnTo>
                    <a:lnTo>
                      <a:pt x="566" y="424"/>
                    </a:lnTo>
                    <a:lnTo>
                      <a:pt x="568" y="421"/>
                    </a:lnTo>
                    <a:lnTo>
                      <a:pt x="569" y="419"/>
                    </a:lnTo>
                    <a:lnTo>
                      <a:pt x="569" y="416"/>
                    </a:lnTo>
                    <a:lnTo>
                      <a:pt x="571" y="414"/>
                    </a:lnTo>
                    <a:lnTo>
                      <a:pt x="574" y="408"/>
                    </a:lnTo>
                    <a:lnTo>
                      <a:pt x="577" y="401"/>
                    </a:lnTo>
                    <a:lnTo>
                      <a:pt x="581" y="394"/>
                    </a:lnTo>
                    <a:lnTo>
                      <a:pt x="584" y="389"/>
                    </a:lnTo>
                    <a:lnTo>
                      <a:pt x="589" y="383"/>
                    </a:lnTo>
                    <a:lnTo>
                      <a:pt x="592" y="378"/>
                    </a:lnTo>
                    <a:lnTo>
                      <a:pt x="597" y="371"/>
                    </a:lnTo>
                    <a:lnTo>
                      <a:pt x="602" y="366"/>
                    </a:lnTo>
                    <a:lnTo>
                      <a:pt x="604" y="364"/>
                    </a:lnTo>
                    <a:lnTo>
                      <a:pt x="605" y="363"/>
                    </a:lnTo>
                    <a:lnTo>
                      <a:pt x="605" y="359"/>
                    </a:lnTo>
                    <a:lnTo>
                      <a:pt x="605" y="358"/>
                    </a:lnTo>
                    <a:lnTo>
                      <a:pt x="605" y="354"/>
                    </a:lnTo>
                    <a:lnTo>
                      <a:pt x="605" y="353"/>
                    </a:lnTo>
                    <a:lnTo>
                      <a:pt x="605" y="349"/>
                    </a:lnTo>
                    <a:lnTo>
                      <a:pt x="607" y="348"/>
                    </a:lnTo>
                    <a:lnTo>
                      <a:pt x="607" y="344"/>
                    </a:lnTo>
                    <a:lnTo>
                      <a:pt x="608" y="341"/>
                    </a:lnTo>
                    <a:lnTo>
                      <a:pt x="610" y="339"/>
                    </a:lnTo>
                    <a:lnTo>
                      <a:pt x="612" y="338"/>
                    </a:lnTo>
                    <a:lnTo>
                      <a:pt x="613" y="336"/>
                    </a:lnTo>
                    <a:lnTo>
                      <a:pt x="615" y="334"/>
                    </a:lnTo>
                    <a:lnTo>
                      <a:pt x="618" y="333"/>
                    </a:lnTo>
                    <a:lnTo>
                      <a:pt x="620" y="331"/>
                    </a:lnTo>
                    <a:lnTo>
                      <a:pt x="626" y="326"/>
                    </a:lnTo>
                    <a:lnTo>
                      <a:pt x="633" y="323"/>
                    </a:lnTo>
                    <a:lnTo>
                      <a:pt x="641" y="319"/>
                    </a:lnTo>
                    <a:lnTo>
                      <a:pt x="648" y="316"/>
                    </a:lnTo>
                    <a:lnTo>
                      <a:pt x="654" y="313"/>
                    </a:lnTo>
                    <a:lnTo>
                      <a:pt x="661" y="308"/>
                    </a:lnTo>
                    <a:lnTo>
                      <a:pt x="666" y="303"/>
                    </a:lnTo>
                    <a:lnTo>
                      <a:pt x="671" y="298"/>
                    </a:lnTo>
                    <a:lnTo>
                      <a:pt x="675" y="291"/>
                    </a:lnTo>
                    <a:lnTo>
                      <a:pt x="680" y="283"/>
                    </a:lnTo>
                    <a:lnTo>
                      <a:pt x="684" y="276"/>
                    </a:lnTo>
                    <a:lnTo>
                      <a:pt x="685" y="268"/>
                    </a:lnTo>
                    <a:lnTo>
                      <a:pt x="689" y="260"/>
                    </a:lnTo>
                    <a:lnTo>
                      <a:pt x="690" y="251"/>
                    </a:lnTo>
                    <a:lnTo>
                      <a:pt x="692" y="243"/>
                    </a:lnTo>
                    <a:lnTo>
                      <a:pt x="692" y="235"/>
                    </a:lnTo>
                    <a:lnTo>
                      <a:pt x="693" y="233"/>
                    </a:lnTo>
                    <a:lnTo>
                      <a:pt x="693" y="231"/>
                    </a:lnTo>
                    <a:lnTo>
                      <a:pt x="693" y="230"/>
                    </a:lnTo>
                    <a:lnTo>
                      <a:pt x="695" y="230"/>
                    </a:lnTo>
                    <a:lnTo>
                      <a:pt x="697" y="228"/>
                    </a:lnTo>
                    <a:lnTo>
                      <a:pt x="697" y="226"/>
                    </a:lnTo>
                    <a:lnTo>
                      <a:pt x="698" y="226"/>
                    </a:lnTo>
                    <a:lnTo>
                      <a:pt x="700" y="225"/>
                    </a:lnTo>
                    <a:lnTo>
                      <a:pt x="697" y="225"/>
                    </a:lnTo>
                    <a:lnTo>
                      <a:pt x="693" y="223"/>
                    </a:lnTo>
                    <a:lnTo>
                      <a:pt x="690" y="221"/>
                    </a:lnTo>
                    <a:lnTo>
                      <a:pt x="689" y="221"/>
                    </a:lnTo>
                    <a:lnTo>
                      <a:pt x="685" y="221"/>
                    </a:lnTo>
                    <a:lnTo>
                      <a:pt x="682" y="221"/>
                    </a:lnTo>
                    <a:lnTo>
                      <a:pt x="679" y="223"/>
                    </a:lnTo>
                    <a:lnTo>
                      <a:pt x="674" y="226"/>
                    </a:lnTo>
                    <a:lnTo>
                      <a:pt x="672" y="228"/>
                    </a:lnTo>
                    <a:lnTo>
                      <a:pt x="671" y="228"/>
                    </a:lnTo>
                    <a:lnTo>
                      <a:pt x="669" y="228"/>
                    </a:lnTo>
                    <a:lnTo>
                      <a:pt x="666" y="228"/>
                    </a:lnTo>
                    <a:lnTo>
                      <a:pt x="664" y="226"/>
                    </a:lnTo>
                    <a:lnTo>
                      <a:pt x="661" y="225"/>
                    </a:lnTo>
                    <a:lnTo>
                      <a:pt x="659" y="223"/>
                    </a:lnTo>
                    <a:lnTo>
                      <a:pt x="657" y="220"/>
                    </a:lnTo>
                    <a:lnTo>
                      <a:pt x="659" y="220"/>
                    </a:lnTo>
                    <a:lnTo>
                      <a:pt x="661" y="218"/>
                    </a:lnTo>
                    <a:lnTo>
                      <a:pt x="661" y="216"/>
                    </a:lnTo>
                    <a:lnTo>
                      <a:pt x="662" y="215"/>
                    </a:lnTo>
                    <a:lnTo>
                      <a:pt x="662" y="213"/>
                    </a:lnTo>
                    <a:lnTo>
                      <a:pt x="662" y="211"/>
                    </a:lnTo>
                    <a:lnTo>
                      <a:pt x="664" y="211"/>
                    </a:lnTo>
                    <a:lnTo>
                      <a:pt x="667" y="211"/>
                    </a:lnTo>
                    <a:lnTo>
                      <a:pt x="666" y="201"/>
                    </a:lnTo>
                    <a:lnTo>
                      <a:pt x="664" y="193"/>
                    </a:lnTo>
                    <a:lnTo>
                      <a:pt x="662" y="183"/>
                    </a:lnTo>
                    <a:lnTo>
                      <a:pt x="661" y="173"/>
                    </a:lnTo>
                    <a:lnTo>
                      <a:pt x="659" y="165"/>
                    </a:lnTo>
                    <a:lnTo>
                      <a:pt x="659" y="155"/>
                    </a:lnTo>
                    <a:lnTo>
                      <a:pt x="661" y="146"/>
                    </a:lnTo>
                    <a:lnTo>
                      <a:pt x="664" y="138"/>
                    </a:lnTo>
                    <a:lnTo>
                      <a:pt x="666" y="136"/>
                    </a:lnTo>
                    <a:lnTo>
                      <a:pt x="667" y="135"/>
                    </a:lnTo>
                    <a:lnTo>
                      <a:pt x="671" y="135"/>
                    </a:lnTo>
                    <a:lnTo>
                      <a:pt x="674" y="136"/>
                    </a:lnTo>
                    <a:lnTo>
                      <a:pt x="675" y="136"/>
                    </a:lnTo>
                    <a:lnTo>
                      <a:pt x="677" y="138"/>
                    </a:lnTo>
                    <a:lnTo>
                      <a:pt x="677" y="135"/>
                    </a:lnTo>
                    <a:lnTo>
                      <a:pt x="672" y="125"/>
                    </a:lnTo>
                    <a:lnTo>
                      <a:pt x="669" y="111"/>
                    </a:lnTo>
                    <a:lnTo>
                      <a:pt x="667" y="96"/>
                    </a:lnTo>
                    <a:lnTo>
                      <a:pt x="666" y="83"/>
                    </a:lnTo>
                    <a:lnTo>
                      <a:pt x="664" y="68"/>
                    </a:lnTo>
                    <a:lnTo>
                      <a:pt x="662" y="53"/>
                    </a:lnTo>
                    <a:lnTo>
                      <a:pt x="661" y="40"/>
                    </a:lnTo>
                    <a:lnTo>
                      <a:pt x="659" y="28"/>
                    </a:lnTo>
                    <a:lnTo>
                      <a:pt x="659" y="26"/>
                    </a:lnTo>
                    <a:lnTo>
                      <a:pt x="659" y="25"/>
                    </a:lnTo>
                    <a:lnTo>
                      <a:pt x="657" y="23"/>
                    </a:lnTo>
                    <a:lnTo>
                      <a:pt x="656" y="21"/>
                    </a:lnTo>
                    <a:lnTo>
                      <a:pt x="654" y="20"/>
                    </a:lnTo>
                    <a:lnTo>
                      <a:pt x="654" y="18"/>
                    </a:lnTo>
                    <a:lnTo>
                      <a:pt x="653" y="15"/>
                    </a:lnTo>
                    <a:lnTo>
                      <a:pt x="653" y="13"/>
                    </a:lnTo>
                    <a:lnTo>
                      <a:pt x="643" y="10"/>
                    </a:lnTo>
                    <a:lnTo>
                      <a:pt x="635" y="8"/>
                    </a:lnTo>
                    <a:lnTo>
                      <a:pt x="628" y="6"/>
                    </a:lnTo>
                    <a:lnTo>
                      <a:pt x="622" y="6"/>
                    </a:lnTo>
                    <a:lnTo>
                      <a:pt x="615" y="6"/>
                    </a:lnTo>
                    <a:lnTo>
                      <a:pt x="608" y="6"/>
                    </a:lnTo>
                    <a:lnTo>
                      <a:pt x="604" y="6"/>
                    </a:lnTo>
                    <a:lnTo>
                      <a:pt x="595" y="6"/>
                    </a:lnTo>
                    <a:lnTo>
                      <a:pt x="590" y="6"/>
                    </a:lnTo>
                    <a:lnTo>
                      <a:pt x="586" y="5"/>
                    </a:lnTo>
                    <a:lnTo>
                      <a:pt x="581" y="3"/>
                    </a:lnTo>
                    <a:lnTo>
                      <a:pt x="577" y="1"/>
                    </a:lnTo>
                    <a:lnTo>
                      <a:pt x="572" y="1"/>
                    </a:lnTo>
                    <a:lnTo>
                      <a:pt x="569" y="0"/>
                    </a:lnTo>
                    <a:lnTo>
                      <a:pt x="566" y="0"/>
                    </a:lnTo>
                    <a:lnTo>
                      <a:pt x="563" y="1"/>
                    </a:lnTo>
                    <a:lnTo>
                      <a:pt x="558" y="5"/>
                    </a:lnTo>
                    <a:lnTo>
                      <a:pt x="551" y="8"/>
                    </a:lnTo>
                    <a:lnTo>
                      <a:pt x="546" y="13"/>
                    </a:lnTo>
                    <a:lnTo>
                      <a:pt x="541" y="18"/>
                    </a:lnTo>
                    <a:lnTo>
                      <a:pt x="535" y="21"/>
                    </a:lnTo>
                    <a:lnTo>
                      <a:pt x="530" y="23"/>
                    </a:lnTo>
                    <a:lnTo>
                      <a:pt x="523" y="25"/>
                    </a:lnTo>
                    <a:lnTo>
                      <a:pt x="517" y="23"/>
                    </a:lnTo>
                    <a:lnTo>
                      <a:pt x="512" y="31"/>
                    </a:lnTo>
                    <a:lnTo>
                      <a:pt x="505" y="38"/>
                    </a:lnTo>
                    <a:lnTo>
                      <a:pt x="499" y="43"/>
                    </a:lnTo>
                    <a:lnTo>
                      <a:pt x="492" y="46"/>
                    </a:lnTo>
                    <a:lnTo>
                      <a:pt x="484" y="51"/>
                    </a:lnTo>
                    <a:lnTo>
                      <a:pt x="478" y="56"/>
                    </a:lnTo>
                    <a:lnTo>
                      <a:pt x="471" y="61"/>
                    </a:lnTo>
                    <a:lnTo>
                      <a:pt x="465" y="68"/>
                    </a:lnTo>
                    <a:lnTo>
                      <a:pt x="463" y="73"/>
                    </a:lnTo>
                    <a:lnTo>
                      <a:pt x="461" y="76"/>
                    </a:lnTo>
                    <a:lnTo>
                      <a:pt x="461" y="81"/>
                    </a:lnTo>
                    <a:lnTo>
                      <a:pt x="460" y="86"/>
                    </a:lnTo>
                    <a:lnTo>
                      <a:pt x="460" y="90"/>
                    </a:lnTo>
                    <a:lnTo>
                      <a:pt x="458" y="95"/>
                    </a:lnTo>
                    <a:lnTo>
                      <a:pt x="456" y="98"/>
                    </a:lnTo>
                    <a:lnTo>
                      <a:pt x="455" y="103"/>
                    </a:lnTo>
                    <a:lnTo>
                      <a:pt x="450" y="106"/>
                    </a:lnTo>
                    <a:lnTo>
                      <a:pt x="445" y="110"/>
                    </a:lnTo>
                    <a:lnTo>
                      <a:pt x="440" y="111"/>
                    </a:lnTo>
                    <a:lnTo>
                      <a:pt x="435" y="113"/>
                    </a:lnTo>
                    <a:lnTo>
                      <a:pt x="429" y="115"/>
                    </a:lnTo>
                    <a:lnTo>
                      <a:pt x="424" y="116"/>
                    </a:lnTo>
                    <a:lnTo>
                      <a:pt x="419" y="118"/>
                    </a:lnTo>
                    <a:lnTo>
                      <a:pt x="416" y="120"/>
                    </a:lnTo>
                    <a:lnTo>
                      <a:pt x="412" y="125"/>
                    </a:lnTo>
                    <a:lnTo>
                      <a:pt x="409" y="131"/>
                    </a:lnTo>
                    <a:lnTo>
                      <a:pt x="406" y="138"/>
                    </a:lnTo>
                    <a:lnTo>
                      <a:pt x="402" y="146"/>
                    </a:lnTo>
                    <a:lnTo>
                      <a:pt x="399" y="153"/>
                    </a:lnTo>
                    <a:lnTo>
                      <a:pt x="396" y="160"/>
                    </a:lnTo>
                    <a:lnTo>
                      <a:pt x="389" y="165"/>
                    </a:lnTo>
                    <a:lnTo>
                      <a:pt x="383" y="168"/>
                    </a:lnTo>
                    <a:lnTo>
                      <a:pt x="380" y="168"/>
                    </a:lnTo>
                    <a:lnTo>
                      <a:pt x="378" y="168"/>
                    </a:lnTo>
                    <a:lnTo>
                      <a:pt x="376" y="168"/>
                    </a:lnTo>
                    <a:lnTo>
                      <a:pt x="375" y="166"/>
                    </a:lnTo>
                    <a:lnTo>
                      <a:pt x="375" y="165"/>
                    </a:lnTo>
                    <a:lnTo>
                      <a:pt x="373" y="163"/>
                    </a:lnTo>
                    <a:lnTo>
                      <a:pt x="371" y="161"/>
                    </a:lnTo>
                    <a:lnTo>
                      <a:pt x="371" y="160"/>
                    </a:lnTo>
                    <a:lnTo>
                      <a:pt x="368" y="161"/>
                    </a:lnTo>
                    <a:lnTo>
                      <a:pt x="367" y="163"/>
                    </a:lnTo>
                    <a:lnTo>
                      <a:pt x="365" y="166"/>
                    </a:lnTo>
                    <a:lnTo>
                      <a:pt x="362" y="168"/>
                    </a:lnTo>
                    <a:lnTo>
                      <a:pt x="360" y="171"/>
                    </a:lnTo>
                    <a:lnTo>
                      <a:pt x="358" y="173"/>
                    </a:lnTo>
                    <a:lnTo>
                      <a:pt x="355" y="173"/>
                    </a:lnTo>
                    <a:lnTo>
                      <a:pt x="352" y="173"/>
                    </a:lnTo>
                    <a:lnTo>
                      <a:pt x="349" y="171"/>
                    </a:lnTo>
                    <a:lnTo>
                      <a:pt x="345" y="170"/>
                    </a:lnTo>
                    <a:lnTo>
                      <a:pt x="342" y="168"/>
                    </a:lnTo>
                    <a:lnTo>
                      <a:pt x="337" y="166"/>
                    </a:lnTo>
                    <a:lnTo>
                      <a:pt x="334" y="166"/>
                    </a:lnTo>
                    <a:lnTo>
                      <a:pt x="331" y="165"/>
                    </a:lnTo>
                    <a:lnTo>
                      <a:pt x="326" y="163"/>
                    </a:lnTo>
                    <a:lnTo>
                      <a:pt x="322" y="163"/>
                    </a:lnTo>
                    <a:lnTo>
                      <a:pt x="317" y="161"/>
                    </a:lnTo>
                    <a:lnTo>
                      <a:pt x="313" y="158"/>
                    </a:lnTo>
                    <a:lnTo>
                      <a:pt x="309" y="155"/>
                    </a:lnTo>
                    <a:lnTo>
                      <a:pt x="304" y="151"/>
                    </a:lnTo>
                    <a:lnTo>
                      <a:pt x="299" y="148"/>
                    </a:lnTo>
                    <a:lnTo>
                      <a:pt x="296" y="146"/>
                    </a:lnTo>
                    <a:lnTo>
                      <a:pt x="293" y="145"/>
                    </a:lnTo>
                    <a:lnTo>
                      <a:pt x="290" y="145"/>
                    </a:lnTo>
                    <a:lnTo>
                      <a:pt x="285" y="148"/>
                    </a:lnTo>
                    <a:lnTo>
                      <a:pt x="282" y="153"/>
                    </a:lnTo>
                    <a:lnTo>
                      <a:pt x="278" y="158"/>
                    </a:lnTo>
                    <a:lnTo>
                      <a:pt x="275" y="165"/>
                    </a:lnTo>
                    <a:lnTo>
                      <a:pt x="270" y="171"/>
                    </a:lnTo>
                    <a:lnTo>
                      <a:pt x="267" y="176"/>
                    </a:lnTo>
                    <a:lnTo>
                      <a:pt x="264" y="183"/>
                    </a:lnTo>
                    <a:lnTo>
                      <a:pt x="260" y="188"/>
                    </a:lnTo>
                    <a:lnTo>
                      <a:pt x="257" y="191"/>
                    </a:lnTo>
                    <a:lnTo>
                      <a:pt x="254" y="195"/>
                    </a:lnTo>
                    <a:lnTo>
                      <a:pt x="250" y="196"/>
                    </a:lnTo>
                    <a:lnTo>
                      <a:pt x="247" y="200"/>
                    </a:lnTo>
                    <a:lnTo>
                      <a:pt x="244" y="201"/>
                    </a:lnTo>
                    <a:lnTo>
                      <a:pt x="241" y="205"/>
                    </a:lnTo>
                    <a:lnTo>
                      <a:pt x="237" y="208"/>
                    </a:lnTo>
                    <a:lnTo>
                      <a:pt x="234" y="210"/>
                    </a:lnTo>
                    <a:lnTo>
                      <a:pt x="229" y="215"/>
                    </a:lnTo>
                    <a:lnTo>
                      <a:pt x="224" y="216"/>
                    </a:lnTo>
                    <a:lnTo>
                      <a:pt x="219" y="218"/>
                    </a:lnTo>
                    <a:lnTo>
                      <a:pt x="213" y="220"/>
                    </a:lnTo>
                    <a:lnTo>
                      <a:pt x="208" y="220"/>
                    </a:lnTo>
                    <a:lnTo>
                      <a:pt x="201" y="218"/>
                    </a:lnTo>
                    <a:lnTo>
                      <a:pt x="197" y="218"/>
                    </a:lnTo>
                    <a:lnTo>
                      <a:pt x="190" y="218"/>
                    </a:lnTo>
                    <a:lnTo>
                      <a:pt x="188" y="218"/>
                    </a:lnTo>
                    <a:lnTo>
                      <a:pt x="185" y="218"/>
                    </a:lnTo>
                    <a:lnTo>
                      <a:pt x="183" y="218"/>
                    </a:lnTo>
                    <a:lnTo>
                      <a:pt x="182" y="218"/>
                    </a:lnTo>
                    <a:lnTo>
                      <a:pt x="179" y="218"/>
                    </a:lnTo>
                    <a:lnTo>
                      <a:pt x="177" y="220"/>
                    </a:lnTo>
                    <a:lnTo>
                      <a:pt x="174" y="220"/>
                    </a:lnTo>
                    <a:lnTo>
                      <a:pt x="174" y="215"/>
                    </a:lnTo>
                    <a:lnTo>
                      <a:pt x="174" y="211"/>
                    </a:lnTo>
                    <a:lnTo>
                      <a:pt x="174" y="206"/>
                    </a:lnTo>
                    <a:lnTo>
                      <a:pt x="175" y="201"/>
                    </a:lnTo>
                    <a:lnTo>
                      <a:pt x="175" y="198"/>
                    </a:lnTo>
                    <a:lnTo>
                      <a:pt x="177" y="193"/>
                    </a:lnTo>
                    <a:lnTo>
                      <a:pt x="179" y="190"/>
                    </a:lnTo>
                    <a:lnTo>
                      <a:pt x="180" y="186"/>
                    </a:lnTo>
                    <a:lnTo>
                      <a:pt x="182" y="185"/>
                    </a:lnTo>
                    <a:lnTo>
                      <a:pt x="183" y="183"/>
                    </a:lnTo>
                    <a:lnTo>
                      <a:pt x="183" y="181"/>
                    </a:lnTo>
                    <a:lnTo>
                      <a:pt x="185" y="180"/>
                    </a:lnTo>
                    <a:lnTo>
                      <a:pt x="187" y="178"/>
                    </a:lnTo>
                    <a:lnTo>
                      <a:pt x="187" y="176"/>
                    </a:lnTo>
                    <a:lnTo>
                      <a:pt x="187" y="175"/>
                    </a:lnTo>
                    <a:lnTo>
                      <a:pt x="187" y="173"/>
                    </a:lnTo>
                    <a:lnTo>
                      <a:pt x="183" y="171"/>
                    </a:lnTo>
                    <a:lnTo>
                      <a:pt x="182" y="168"/>
                    </a:lnTo>
                    <a:lnTo>
                      <a:pt x="182" y="163"/>
                    </a:lnTo>
                    <a:lnTo>
                      <a:pt x="180" y="160"/>
                    </a:lnTo>
                    <a:lnTo>
                      <a:pt x="180" y="156"/>
                    </a:lnTo>
                    <a:lnTo>
                      <a:pt x="180" y="153"/>
                    </a:lnTo>
                    <a:lnTo>
                      <a:pt x="179" y="150"/>
                    </a:lnTo>
                    <a:lnTo>
                      <a:pt x="177" y="146"/>
                    </a:lnTo>
                    <a:lnTo>
                      <a:pt x="174" y="141"/>
                    </a:lnTo>
                    <a:lnTo>
                      <a:pt x="169" y="136"/>
                    </a:lnTo>
                    <a:lnTo>
                      <a:pt x="162" y="133"/>
                    </a:lnTo>
                    <a:lnTo>
                      <a:pt x="157" y="130"/>
                    </a:lnTo>
                    <a:lnTo>
                      <a:pt x="152" y="126"/>
                    </a:lnTo>
                    <a:lnTo>
                      <a:pt x="149" y="125"/>
                    </a:lnTo>
                    <a:lnTo>
                      <a:pt x="146" y="125"/>
                    </a:lnTo>
                    <a:lnTo>
                      <a:pt x="144" y="126"/>
                    </a:lnTo>
                    <a:lnTo>
                      <a:pt x="144" y="148"/>
                    </a:lnTo>
                    <a:lnTo>
                      <a:pt x="144" y="170"/>
                    </a:lnTo>
                    <a:lnTo>
                      <a:pt x="144" y="191"/>
                    </a:lnTo>
                    <a:lnTo>
                      <a:pt x="144" y="213"/>
                    </a:lnTo>
                    <a:lnTo>
                      <a:pt x="144" y="235"/>
                    </a:lnTo>
                    <a:lnTo>
                      <a:pt x="144" y="256"/>
                    </a:lnTo>
                    <a:lnTo>
                      <a:pt x="144" y="278"/>
                    </a:lnTo>
                    <a:lnTo>
                      <a:pt x="143" y="299"/>
                    </a:lnTo>
                    <a:lnTo>
                      <a:pt x="141" y="298"/>
                    </a:lnTo>
                    <a:lnTo>
                      <a:pt x="139" y="296"/>
                    </a:lnTo>
                    <a:lnTo>
                      <a:pt x="136" y="294"/>
                    </a:lnTo>
                    <a:lnTo>
                      <a:pt x="134" y="293"/>
                    </a:lnTo>
                    <a:lnTo>
                      <a:pt x="133" y="291"/>
                    </a:lnTo>
                    <a:lnTo>
                      <a:pt x="131" y="291"/>
                    </a:lnTo>
                    <a:lnTo>
                      <a:pt x="129" y="291"/>
                    </a:lnTo>
                    <a:lnTo>
                      <a:pt x="128" y="291"/>
                    </a:lnTo>
                    <a:lnTo>
                      <a:pt x="125" y="294"/>
                    </a:lnTo>
                    <a:lnTo>
                      <a:pt x="123" y="296"/>
                    </a:lnTo>
                    <a:lnTo>
                      <a:pt x="121" y="299"/>
                    </a:lnTo>
                    <a:lnTo>
                      <a:pt x="120" y="303"/>
                    </a:lnTo>
                    <a:lnTo>
                      <a:pt x="120" y="306"/>
                    </a:lnTo>
                    <a:lnTo>
                      <a:pt x="118" y="309"/>
                    </a:lnTo>
                    <a:lnTo>
                      <a:pt x="115" y="311"/>
                    </a:lnTo>
                    <a:lnTo>
                      <a:pt x="113" y="311"/>
                    </a:lnTo>
                    <a:lnTo>
                      <a:pt x="107" y="311"/>
                    </a:lnTo>
                    <a:lnTo>
                      <a:pt x="102" y="311"/>
                    </a:lnTo>
                    <a:lnTo>
                      <a:pt x="97" y="311"/>
                    </a:lnTo>
                    <a:lnTo>
                      <a:pt x="92" y="309"/>
                    </a:lnTo>
                    <a:lnTo>
                      <a:pt x="85" y="309"/>
                    </a:lnTo>
                    <a:lnTo>
                      <a:pt x="80" y="309"/>
                    </a:lnTo>
                    <a:lnTo>
                      <a:pt x="76" y="311"/>
                    </a:lnTo>
                    <a:lnTo>
                      <a:pt x="69" y="313"/>
                    </a:lnTo>
                    <a:lnTo>
                      <a:pt x="67" y="313"/>
                    </a:lnTo>
                    <a:lnTo>
                      <a:pt x="66" y="313"/>
                    </a:lnTo>
                    <a:lnTo>
                      <a:pt x="64" y="311"/>
                    </a:lnTo>
                    <a:lnTo>
                      <a:pt x="61" y="308"/>
                    </a:lnTo>
                    <a:lnTo>
                      <a:pt x="59" y="306"/>
                    </a:lnTo>
                    <a:lnTo>
                      <a:pt x="56" y="304"/>
                    </a:lnTo>
                    <a:lnTo>
                      <a:pt x="53" y="303"/>
                    </a:lnTo>
                    <a:lnTo>
                      <a:pt x="48" y="301"/>
                    </a:lnTo>
                    <a:lnTo>
                      <a:pt x="49" y="303"/>
                    </a:lnTo>
                    <a:lnTo>
                      <a:pt x="48" y="303"/>
                    </a:lnTo>
                    <a:lnTo>
                      <a:pt x="48" y="304"/>
                    </a:lnTo>
                    <a:lnTo>
                      <a:pt x="48" y="306"/>
                    </a:lnTo>
                    <a:lnTo>
                      <a:pt x="46" y="306"/>
                    </a:lnTo>
                    <a:lnTo>
                      <a:pt x="46" y="308"/>
                    </a:lnTo>
                    <a:lnTo>
                      <a:pt x="44" y="308"/>
                    </a:lnTo>
                    <a:lnTo>
                      <a:pt x="43" y="308"/>
                    </a:lnTo>
                    <a:lnTo>
                      <a:pt x="41" y="308"/>
                    </a:lnTo>
                    <a:lnTo>
                      <a:pt x="40" y="304"/>
                    </a:lnTo>
                    <a:lnTo>
                      <a:pt x="38" y="301"/>
                    </a:lnTo>
                    <a:lnTo>
                      <a:pt x="38" y="298"/>
                    </a:lnTo>
                    <a:lnTo>
                      <a:pt x="36" y="294"/>
                    </a:lnTo>
                    <a:lnTo>
                      <a:pt x="35" y="291"/>
                    </a:lnTo>
                    <a:lnTo>
                      <a:pt x="35" y="288"/>
                    </a:lnTo>
                    <a:lnTo>
                      <a:pt x="33" y="284"/>
                    </a:lnTo>
                    <a:lnTo>
                      <a:pt x="33" y="281"/>
                    </a:lnTo>
                    <a:lnTo>
                      <a:pt x="33" y="279"/>
                    </a:lnTo>
                    <a:lnTo>
                      <a:pt x="31" y="278"/>
                    </a:lnTo>
                    <a:lnTo>
                      <a:pt x="30" y="276"/>
                    </a:lnTo>
                    <a:lnTo>
                      <a:pt x="28" y="276"/>
                    </a:lnTo>
                    <a:lnTo>
                      <a:pt x="27" y="274"/>
                    </a:lnTo>
                    <a:lnTo>
                      <a:pt x="25" y="273"/>
                    </a:lnTo>
                    <a:lnTo>
                      <a:pt x="23" y="271"/>
                    </a:lnTo>
                    <a:lnTo>
                      <a:pt x="20" y="271"/>
                    </a:lnTo>
                    <a:lnTo>
                      <a:pt x="20" y="274"/>
                    </a:lnTo>
                    <a:lnTo>
                      <a:pt x="18" y="279"/>
                    </a:lnTo>
                    <a:lnTo>
                      <a:pt x="17" y="284"/>
                    </a:lnTo>
                    <a:lnTo>
                      <a:pt x="15" y="288"/>
                    </a:lnTo>
                    <a:lnTo>
                      <a:pt x="13" y="291"/>
                    </a:lnTo>
                    <a:lnTo>
                      <a:pt x="10" y="294"/>
                    </a:lnTo>
                    <a:lnTo>
                      <a:pt x="7" y="296"/>
                    </a:lnTo>
                    <a:lnTo>
                      <a:pt x="0" y="296"/>
                    </a:lnTo>
                    <a:lnTo>
                      <a:pt x="4" y="299"/>
                    </a:lnTo>
                    <a:lnTo>
                      <a:pt x="4" y="301"/>
                    </a:lnTo>
                    <a:lnTo>
                      <a:pt x="4" y="304"/>
                    </a:lnTo>
                    <a:lnTo>
                      <a:pt x="4" y="306"/>
                    </a:lnTo>
                    <a:lnTo>
                      <a:pt x="2" y="309"/>
                    </a:lnTo>
                    <a:lnTo>
                      <a:pt x="2" y="311"/>
                    </a:lnTo>
                    <a:lnTo>
                      <a:pt x="2" y="313"/>
                    </a:lnTo>
                    <a:lnTo>
                      <a:pt x="2" y="314"/>
                    </a:lnTo>
                    <a:lnTo>
                      <a:pt x="4" y="318"/>
                    </a:lnTo>
                    <a:lnTo>
                      <a:pt x="7" y="321"/>
                    </a:lnTo>
                    <a:lnTo>
                      <a:pt x="9" y="324"/>
                    </a:lnTo>
                    <a:lnTo>
                      <a:pt x="12" y="328"/>
                    </a:lnTo>
                    <a:lnTo>
                      <a:pt x="15" y="331"/>
                    </a:lnTo>
                    <a:lnTo>
                      <a:pt x="17" y="334"/>
                    </a:lnTo>
                    <a:lnTo>
                      <a:pt x="18" y="338"/>
                    </a:lnTo>
                    <a:lnTo>
                      <a:pt x="18" y="341"/>
                    </a:lnTo>
                    <a:lnTo>
                      <a:pt x="20" y="349"/>
                    </a:lnTo>
                    <a:lnTo>
                      <a:pt x="22" y="358"/>
                    </a:lnTo>
                    <a:lnTo>
                      <a:pt x="25" y="366"/>
                    </a:lnTo>
                    <a:lnTo>
                      <a:pt x="28" y="373"/>
                    </a:lnTo>
                    <a:lnTo>
                      <a:pt x="31" y="381"/>
                    </a:lnTo>
                    <a:lnTo>
                      <a:pt x="36" y="388"/>
                    </a:lnTo>
                    <a:lnTo>
                      <a:pt x="41" y="394"/>
                    </a:lnTo>
                    <a:lnTo>
                      <a:pt x="46" y="401"/>
                    </a:lnTo>
                    <a:lnTo>
                      <a:pt x="46" y="403"/>
                    </a:lnTo>
                    <a:lnTo>
                      <a:pt x="48" y="404"/>
                    </a:lnTo>
                    <a:lnTo>
                      <a:pt x="48" y="408"/>
                    </a:lnTo>
                    <a:lnTo>
                      <a:pt x="48" y="409"/>
                    </a:lnTo>
                    <a:lnTo>
                      <a:pt x="48" y="411"/>
                    </a:lnTo>
                    <a:lnTo>
                      <a:pt x="48" y="414"/>
                    </a:lnTo>
                    <a:lnTo>
                      <a:pt x="48" y="416"/>
                    </a:lnTo>
                    <a:lnTo>
                      <a:pt x="49" y="418"/>
                    </a:lnTo>
                    <a:lnTo>
                      <a:pt x="51" y="421"/>
                    </a:lnTo>
                    <a:lnTo>
                      <a:pt x="53" y="423"/>
                    </a:lnTo>
                    <a:lnTo>
                      <a:pt x="54" y="424"/>
                    </a:lnTo>
                    <a:lnTo>
                      <a:pt x="58" y="426"/>
                    </a:lnTo>
                    <a:lnTo>
                      <a:pt x="61" y="426"/>
                    </a:lnTo>
                    <a:lnTo>
                      <a:pt x="62" y="428"/>
                    </a:lnTo>
                    <a:lnTo>
                      <a:pt x="66" y="429"/>
                    </a:lnTo>
                    <a:lnTo>
                      <a:pt x="67" y="431"/>
                    </a:lnTo>
                    <a:lnTo>
                      <a:pt x="69" y="433"/>
                    </a:lnTo>
                    <a:lnTo>
                      <a:pt x="71" y="434"/>
                    </a:lnTo>
                    <a:lnTo>
                      <a:pt x="71" y="436"/>
                    </a:lnTo>
                    <a:lnTo>
                      <a:pt x="71" y="438"/>
                    </a:lnTo>
                    <a:lnTo>
                      <a:pt x="71" y="439"/>
                    </a:lnTo>
                    <a:lnTo>
                      <a:pt x="71" y="441"/>
                    </a:lnTo>
                    <a:lnTo>
                      <a:pt x="71" y="443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9"/>
                    </a:lnTo>
                    <a:lnTo>
                      <a:pt x="71" y="451"/>
                    </a:lnTo>
                    <a:lnTo>
                      <a:pt x="71" y="454"/>
                    </a:lnTo>
                    <a:lnTo>
                      <a:pt x="71" y="456"/>
                    </a:lnTo>
                    <a:lnTo>
                      <a:pt x="71" y="458"/>
                    </a:lnTo>
                    <a:lnTo>
                      <a:pt x="71" y="461"/>
                    </a:lnTo>
                    <a:lnTo>
                      <a:pt x="72" y="464"/>
                    </a:lnTo>
                    <a:lnTo>
                      <a:pt x="72" y="466"/>
                    </a:lnTo>
                    <a:lnTo>
                      <a:pt x="72" y="468"/>
                    </a:lnTo>
                    <a:lnTo>
                      <a:pt x="72" y="469"/>
                    </a:lnTo>
                    <a:lnTo>
                      <a:pt x="74" y="471"/>
                    </a:lnTo>
                    <a:lnTo>
                      <a:pt x="76" y="474"/>
                    </a:lnTo>
                    <a:lnTo>
                      <a:pt x="76" y="478"/>
                    </a:lnTo>
                    <a:lnTo>
                      <a:pt x="74" y="478"/>
                    </a:lnTo>
                    <a:lnTo>
                      <a:pt x="72" y="478"/>
                    </a:lnTo>
                    <a:lnTo>
                      <a:pt x="71" y="479"/>
                    </a:lnTo>
                    <a:lnTo>
                      <a:pt x="69" y="479"/>
                    </a:lnTo>
                    <a:lnTo>
                      <a:pt x="67" y="481"/>
                    </a:lnTo>
                    <a:lnTo>
                      <a:pt x="66" y="481"/>
                    </a:lnTo>
                    <a:lnTo>
                      <a:pt x="62" y="479"/>
                    </a:lnTo>
                    <a:lnTo>
                      <a:pt x="61" y="479"/>
                    </a:lnTo>
                    <a:lnTo>
                      <a:pt x="59" y="476"/>
                    </a:lnTo>
                    <a:lnTo>
                      <a:pt x="58" y="474"/>
                    </a:lnTo>
                    <a:lnTo>
                      <a:pt x="58" y="473"/>
                    </a:lnTo>
                    <a:lnTo>
                      <a:pt x="56" y="473"/>
                    </a:lnTo>
                    <a:lnTo>
                      <a:pt x="53" y="471"/>
                    </a:lnTo>
                    <a:lnTo>
                      <a:pt x="51" y="473"/>
                    </a:lnTo>
                    <a:lnTo>
                      <a:pt x="49" y="474"/>
                    </a:lnTo>
                    <a:lnTo>
                      <a:pt x="46" y="476"/>
                    </a:lnTo>
                    <a:lnTo>
                      <a:pt x="44" y="478"/>
                    </a:lnTo>
                    <a:lnTo>
                      <a:pt x="44" y="479"/>
                    </a:lnTo>
                    <a:lnTo>
                      <a:pt x="43" y="483"/>
                    </a:lnTo>
                    <a:lnTo>
                      <a:pt x="44" y="484"/>
                    </a:lnTo>
                    <a:lnTo>
                      <a:pt x="46" y="488"/>
                    </a:lnTo>
                    <a:lnTo>
                      <a:pt x="48" y="489"/>
                    </a:lnTo>
                    <a:lnTo>
                      <a:pt x="51" y="489"/>
                    </a:lnTo>
                    <a:close/>
                  </a:path>
                </a:pathLst>
              </a:custGeom>
              <a:solidFill>
                <a:srgbClr val="CC993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85" name="Freeform 190"/>
              <p:cNvSpPr>
                <a:spLocks noChangeAspect="1"/>
              </p:cNvSpPr>
              <p:nvPr/>
            </p:nvSpPr>
            <p:spPr bwMode="auto">
              <a:xfrm>
                <a:off x="3548" y="2524"/>
                <a:ext cx="1353" cy="958"/>
              </a:xfrm>
              <a:custGeom>
                <a:avLst/>
                <a:gdLst>
                  <a:gd name="T0" fmla="*/ 59117145 w 700"/>
                  <a:gd name="T1" fmla="*/ 10846410 h 596"/>
                  <a:gd name="T2" fmla="*/ 81131074 w 700"/>
                  <a:gd name="T3" fmla="*/ 11361597 h 596"/>
                  <a:gd name="T4" fmla="*/ 146039161 w 700"/>
                  <a:gd name="T5" fmla="*/ 12272379 h 596"/>
                  <a:gd name="T6" fmla="*/ 175973884 w 700"/>
                  <a:gd name="T7" fmla="*/ 12697456 h 596"/>
                  <a:gd name="T8" fmla="*/ 212930685 w 700"/>
                  <a:gd name="T9" fmla="*/ 12549663 h 596"/>
                  <a:gd name="T10" fmla="*/ 257903276 w 700"/>
                  <a:gd name="T11" fmla="*/ 12339133 h 596"/>
                  <a:gd name="T12" fmla="*/ 279756226 w 700"/>
                  <a:gd name="T13" fmla="*/ 12128491 h 596"/>
                  <a:gd name="T14" fmla="*/ 306082174 w 700"/>
                  <a:gd name="T15" fmla="*/ 12170977 h 596"/>
                  <a:gd name="T16" fmla="*/ 323694486 w 700"/>
                  <a:gd name="T17" fmla="*/ 11892499 h 596"/>
                  <a:gd name="T18" fmla="*/ 357579692 w 700"/>
                  <a:gd name="T19" fmla="*/ 11743484 h 596"/>
                  <a:gd name="T20" fmla="*/ 370719371 w 700"/>
                  <a:gd name="T21" fmla="*/ 11570321 h 596"/>
                  <a:gd name="T22" fmla="*/ 400369902 w 700"/>
                  <a:gd name="T23" fmla="*/ 11320824 h 596"/>
                  <a:gd name="T24" fmla="*/ 437099782 w 700"/>
                  <a:gd name="T25" fmla="*/ 11266434 h 596"/>
                  <a:gd name="T26" fmla="*/ 505817743 w 700"/>
                  <a:gd name="T27" fmla="*/ 10315410 h 596"/>
                  <a:gd name="T28" fmla="*/ 563124259 w 700"/>
                  <a:gd name="T29" fmla="*/ 9297398 h 596"/>
                  <a:gd name="T30" fmla="*/ 582542956 w 700"/>
                  <a:gd name="T31" fmla="*/ 8866287 h 596"/>
                  <a:gd name="T32" fmla="*/ 616582059 w 700"/>
                  <a:gd name="T33" fmla="*/ 7793457 h 596"/>
                  <a:gd name="T34" fmla="*/ 621254975 w 700"/>
                  <a:gd name="T35" fmla="*/ 7330385 h 596"/>
                  <a:gd name="T36" fmla="*/ 647745323 w 700"/>
                  <a:gd name="T37" fmla="*/ 6882426 h 596"/>
                  <a:gd name="T38" fmla="*/ 700030773 w 700"/>
                  <a:gd name="T39" fmla="*/ 5888847 h 596"/>
                  <a:gd name="T40" fmla="*/ 711420441 w 700"/>
                  <a:gd name="T41" fmla="*/ 4907191 h 596"/>
                  <a:gd name="T42" fmla="*/ 701207448 w 700"/>
                  <a:gd name="T43" fmla="*/ 4710716 h 596"/>
                  <a:gd name="T44" fmla="*/ 676786179 w 700"/>
                  <a:gd name="T45" fmla="*/ 4796640 h 596"/>
                  <a:gd name="T46" fmla="*/ 679508212 w 700"/>
                  <a:gd name="T47" fmla="*/ 4494309 h 596"/>
                  <a:gd name="T48" fmla="*/ 679508212 w 700"/>
                  <a:gd name="T49" fmla="*/ 2946647 h 596"/>
                  <a:gd name="T50" fmla="*/ 688013098 w 700"/>
                  <a:gd name="T51" fmla="*/ 2663809 h 596"/>
                  <a:gd name="T52" fmla="*/ 674649465 w 700"/>
                  <a:gd name="T53" fmla="*/ 530411 h 596"/>
                  <a:gd name="T54" fmla="*/ 642865516 w 700"/>
                  <a:gd name="T55" fmla="*/ 134564 h 596"/>
                  <a:gd name="T56" fmla="*/ 590479372 w 700"/>
                  <a:gd name="T57" fmla="*/ 26160 h 596"/>
                  <a:gd name="T58" fmla="*/ 547869586 w 700"/>
                  <a:gd name="T59" fmla="*/ 451183 h 596"/>
                  <a:gd name="T60" fmla="*/ 489378979 w 700"/>
                  <a:gd name="T61" fmla="*/ 1197392 h 596"/>
                  <a:gd name="T62" fmla="*/ 466727814 w 700"/>
                  <a:gd name="T63" fmla="*/ 2092992 h 596"/>
                  <a:gd name="T64" fmla="*/ 425873295 w 700"/>
                  <a:gd name="T65" fmla="*/ 2553065 h 596"/>
                  <a:gd name="T66" fmla="*/ 388895610 w 700"/>
                  <a:gd name="T67" fmla="*/ 3579660 h 596"/>
                  <a:gd name="T68" fmla="*/ 375391010 w 700"/>
                  <a:gd name="T69" fmla="*/ 3472231 h 596"/>
                  <a:gd name="T70" fmla="*/ 350148060 w 700"/>
                  <a:gd name="T71" fmla="*/ 3579660 h 596"/>
                  <a:gd name="T72" fmla="*/ 311596505 w 700"/>
                  <a:gd name="T73" fmla="*/ 3220462 h 596"/>
                  <a:gd name="T74" fmla="*/ 276465991 w 700"/>
                  <a:gd name="T75" fmla="*/ 3641842 h 596"/>
                  <a:gd name="T76" fmla="*/ 246967721 w 700"/>
                  <a:gd name="T77" fmla="*/ 4370584 h 596"/>
                  <a:gd name="T78" fmla="*/ 201691954 w 700"/>
                  <a:gd name="T79" fmla="*/ 4645207 h 596"/>
                  <a:gd name="T80" fmla="*/ 177782499 w 700"/>
                  <a:gd name="T81" fmla="*/ 4694272 h 596"/>
                  <a:gd name="T82" fmla="*/ 186284558 w 700"/>
                  <a:gd name="T83" fmla="*/ 3935540 h 596"/>
                  <a:gd name="T84" fmla="*/ 186284558 w 700"/>
                  <a:gd name="T85" fmla="*/ 3579660 h 596"/>
                  <a:gd name="T86" fmla="*/ 165762515 w 700"/>
                  <a:gd name="T87" fmla="*/ 2837189 h 596"/>
                  <a:gd name="T88" fmla="*/ 147132188 w 700"/>
                  <a:gd name="T89" fmla="*/ 4535082 h 596"/>
                  <a:gd name="T90" fmla="*/ 136196637 w 700"/>
                  <a:gd name="T91" fmla="*/ 6201537 h 596"/>
                  <a:gd name="T92" fmla="*/ 120788087 w 700"/>
                  <a:gd name="T93" fmla="*/ 6587936 h 596"/>
                  <a:gd name="T94" fmla="*/ 77831857 w 700"/>
                  <a:gd name="T95" fmla="*/ 6630537 h 596"/>
                  <a:gd name="T96" fmla="*/ 49378777 w 700"/>
                  <a:gd name="T97" fmla="*/ 6417520 h 596"/>
                  <a:gd name="T98" fmla="*/ 44960557 w 700"/>
                  <a:gd name="T99" fmla="*/ 6562009 h 596"/>
                  <a:gd name="T100" fmla="*/ 38741862 w 700"/>
                  <a:gd name="T101" fmla="*/ 6417520 h 596"/>
                  <a:gd name="T102" fmla="*/ 30585367 w 700"/>
                  <a:gd name="T103" fmla="*/ 5888847 h 596"/>
                  <a:gd name="T104" fmla="*/ 15340246 w 700"/>
                  <a:gd name="T105" fmla="*/ 6133942 h 596"/>
                  <a:gd name="T106" fmla="*/ 2124384 w 700"/>
                  <a:gd name="T107" fmla="*/ 6587936 h 596"/>
                  <a:gd name="T108" fmla="*/ 17615886 w 700"/>
                  <a:gd name="T109" fmla="*/ 7114632 h 596"/>
                  <a:gd name="T110" fmla="*/ 41974687 w 700"/>
                  <a:gd name="T111" fmla="*/ 8387873 h 596"/>
                  <a:gd name="T112" fmla="*/ 50472217 w 700"/>
                  <a:gd name="T113" fmla="*/ 8905592 h 596"/>
                  <a:gd name="T114" fmla="*/ 70463892 w 700"/>
                  <a:gd name="T115" fmla="*/ 9231630 h 596"/>
                  <a:gd name="T116" fmla="*/ 72627067 w 700"/>
                  <a:gd name="T117" fmla="*/ 9543220 h 596"/>
                  <a:gd name="T118" fmla="*/ 73748307 w 700"/>
                  <a:gd name="T119" fmla="*/ 9925708 h 596"/>
                  <a:gd name="T120" fmla="*/ 72627067 w 700"/>
                  <a:gd name="T121" fmla="*/ 10210197 h 596"/>
                  <a:gd name="T122" fmla="*/ 59117145 w 700"/>
                  <a:gd name="T123" fmla="*/ 10076202 h 596"/>
                  <a:gd name="T124" fmla="*/ 44960557 w 700"/>
                  <a:gd name="T125" fmla="*/ 10315410 h 5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00"/>
                  <a:gd name="T190" fmla="*/ 0 h 596"/>
                  <a:gd name="T191" fmla="*/ 700 w 700"/>
                  <a:gd name="T192" fmla="*/ 596 h 5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00" h="596">
                    <a:moveTo>
                      <a:pt x="51" y="489"/>
                    </a:moveTo>
                    <a:lnTo>
                      <a:pt x="51" y="491"/>
                    </a:lnTo>
                    <a:lnTo>
                      <a:pt x="53" y="494"/>
                    </a:lnTo>
                    <a:lnTo>
                      <a:pt x="54" y="496"/>
                    </a:lnTo>
                    <a:lnTo>
                      <a:pt x="56" y="499"/>
                    </a:lnTo>
                    <a:lnTo>
                      <a:pt x="56" y="501"/>
                    </a:lnTo>
                    <a:lnTo>
                      <a:pt x="58" y="503"/>
                    </a:lnTo>
                    <a:lnTo>
                      <a:pt x="58" y="506"/>
                    </a:lnTo>
                    <a:lnTo>
                      <a:pt x="58" y="509"/>
                    </a:lnTo>
                    <a:lnTo>
                      <a:pt x="59" y="511"/>
                    </a:lnTo>
                    <a:lnTo>
                      <a:pt x="61" y="514"/>
                    </a:lnTo>
                    <a:lnTo>
                      <a:pt x="62" y="516"/>
                    </a:lnTo>
                    <a:lnTo>
                      <a:pt x="64" y="518"/>
                    </a:lnTo>
                    <a:lnTo>
                      <a:pt x="67" y="519"/>
                    </a:lnTo>
                    <a:lnTo>
                      <a:pt x="69" y="521"/>
                    </a:lnTo>
                    <a:lnTo>
                      <a:pt x="71" y="523"/>
                    </a:lnTo>
                    <a:lnTo>
                      <a:pt x="72" y="524"/>
                    </a:lnTo>
                    <a:lnTo>
                      <a:pt x="79" y="533"/>
                    </a:lnTo>
                    <a:lnTo>
                      <a:pt x="85" y="539"/>
                    </a:lnTo>
                    <a:lnTo>
                      <a:pt x="94" y="546"/>
                    </a:lnTo>
                    <a:lnTo>
                      <a:pt x="102" y="553"/>
                    </a:lnTo>
                    <a:lnTo>
                      <a:pt x="110" y="558"/>
                    </a:lnTo>
                    <a:lnTo>
                      <a:pt x="118" y="563"/>
                    </a:lnTo>
                    <a:lnTo>
                      <a:pt x="128" y="568"/>
                    </a:lnTo>
                    <a:lnTo>
                      <a:pt x="136" y="571"/>
                    </a:lnTo>
                    <a:lnTo>
                      <a:pt x="139" y="573"/>
                    </a:lnTo>
                    <a:lnTo>
                      <a:pt x="143" y="576"/>
                    </a:lnTo>
                    <a:lnTo>
                      <a:pt x="144" y="579"/>
                    </a:lnTo>
                    <a:lnTo>
                      <a:pt x="147" y="584"/>
                    </a:lnTo>
                    <a:lnTo>
                      <a:pt x="149" y="588"/>
                    </a:lnTo>
                    <a:lnTo>
                      <a:pt x="154" y="591"/>
                    </a:lnTo>
                    <a:lnTo>
                      <a:pt x="157" y="594"/>
                    </a:lnTo>
                    <a:lnTo>
                      <a:pt x="162" y="596"/>
                    </a:lnTo>
                    <a:lnTo>
                      <a:pt x="165" y="596"/>
                    </a:lnTo>
                    <a:lnTo>
                      <a:pt x="169" y="596"/>
                    </a:lnTo>
                    <a:lnTo>
                      <a:pt x="172" y="596"/>
                    </a:lnTo>
                    <a:lnTo>
                      <a:pt x="174" y="594"/>
                    </a:lnTo>
                    <a:lnTo>
                      <a:pt x="177" y="593"/>
                    </a:lnTo>
                    <a:lnTo>
                      <a:pt x="179" y="593"/>
                    </a:lnTo>
                    <a:lnTo>
                      <a:pt x="180" y="591"/>
                    </a:lnTo>
                    <a:lnTo>
                      <a:pt x="182" y="591"/>
                    </a:lnTo>
                    <a:lnTo>
                      <a:pt x="188" y="591"/>
                    </a:lnTo>
                    <a:lnTo>
                      <a:pt x="195" y="591"/>
                    </a:lnTo>
                    <a:lnTo>
                      <a:pt x="201" y="589"/>
                    </a:lnTo>
                    <a:lnTo>
                      <a:pt x="208" y="589"/>
                    </a:lnTo>
                    <a:lnTo>
                      <a:pt x="213" y="588"/>
                    </a:lnTo>
                    <a:lnTo>
                      <a:pt x="219" y="586"/>
                    </a:lnTo>
                    <a:lnTo>
                      <a:pt x="226" y="583"/>
                    </a:lnTo>
                    <a:lnTo>
                      <a:pt x="232" y="581"/>
                    </a:lnTo>
                    <a:lnTo>
                      <a:pt x="236" y="579"/>
                    </a:lnTo>
                    <a:lnTo>
                      <a:pt x="241" y="579"/>
                    </a:lnTo>
                    <a:lnTo>
                      <a:pt x="244" y="579"/>
                    </a:lnTo>
                    <a:lnTo>
                      <a:pt x="249" y="579"/>
                    </a:lnTo>
                    <a:lnTo>
                      <a:pt x="252" y="579"/>
                    </a:lnTo>
                    <a:lnTo>
                      <a:pt x="257" y="579"/>
                    </a:lnTo>
                    <a:lnTo>
                      <a:pt x="262" y="579"/>
                    </a:lnTo>
                    <a:lnTo>
                      <a:pt x="265" y="579"/>
                    </a:lnTo>
                    <a:lnTo>
                      <a:pt x="267" y="578"/>
                    </a:lnTo>
                    <a:lnTo>
                      <a:pt x="268" y="576"/>
                    </a:lnTo>
                    <a:lnTo>
                      <a:pt x="268" y="574"/>
                    </a:lnTo>
                    <a:lnTo>
                      <a:pt x="270" y="573"/>
                    </a:lnTo>
                    <a:lnTo>
                      <a:pt x="272" y="571"/>
                    </a:lnTo>
                    <a:lnTo>
                      <a:pt x="273" y="569"/>
                    </a:lnTo>
                    <a:lnTo>
                      <a:pt x="275" y="569"/>
                    </a:lnTo>
                    <a:lnTo>
                      <a:pt x="277" y="569"/>
                    </a:lnTo>
                    <a:lnTo>
                      <a:pt x="280" y="571"/>
                    </a:lnTo>
                    <a:lnTo>
                      <a:pt x="285" y="571"/>
                    </a:lnTo>
                    <a:lnTo>
                      <a:pt x="288" y="573"/>
                    </a:lnTo>
                    <a:lnTo>
                      <a:pt x="290" y="573"/>
                    </a:lnTo>
                    <a:lnTo>
                      <a:pt x="293" y="573"/>
                    </a:lnTo>
                    <a:lnTo>
                      <a:pt x="296" y="571"/>
                    </a:lnTo>
                    <a:lnTo>
                      <a:pt x="299" y="571"/>
                    </a:lnTo>
                    <a:lnTo>
                      <a:pt x="304" y="569"/>
                    </a:lnTo>
                    <a:lnTo>
                      <a:pt x="311" y="568"/>
                    </a:lnTo>
                    <a:lnTo>
                      <a:pt x="313" y="566"/>
                    </a:lnTo>
                    <a:lnTo>
                      <a:pt x="314" y="566"/>
                    </a:lnTo>
                    <a:lnTo>
                      <a:pt x="314" y="564"/>
                    </a:lnTo>
                    <a:lnTo>
                      <a:pt x="314" y="563"/>
                    </a:lnTo>
                    <a:lnTo>
                      <a:pt x="314" y="561"/>
                    </a:lnTo>
                    <a:lnTo>
                      <a:pt x="314" y="559"/>
                    </a:lnTo>
                    <a:lnTo>
                      <a:pt x="316" y="558"/>
                    </a:lnTo>
                    <a:lnTo>
                      <a:pt x="319" y="554"/>
                    </a:lnTo>
                    <a:lnTo>
                      <a:pt x="321" y="553"/>
                    </a:lnTo>
                    <a:lnTo>
                      <a:pt x="322" y="551"/>
                    </a:lnTo>
                    <a:lnTo>
                      <a:pt x="322" y="553"/>
                    </a:lnTo>
                    <a:lnTo>
                      <a:pt x="326" y="553"/>
                    </a:lnTo>
                    <a:lnTo>
                      <a:pt x="329" y="554"/>
                    </a:lnTo>
                    <a:lnTo>
                      <a:pt x="337" y="553"/>
                    </a:lnTo>
                    <a:lnTo>
                      <a:pt x="349" y="551"/>
                    </a:lnTo>
                    <a:lnTo>
                      <a:pt x="349" y="549"/>
                    </a:lnTo>
                    <a:lnTo>
                      <a:pt x="350" y="549"/>
                    </a:lnTo>
                    <a:lnTo>
                      <a:pt x="350" y="548"/>
                    </a:lnTo>
                    <a:lnTo>
                      <a:pt x="352" y="546"/>
                    </a:lnTo>
                    <a:lnTo>
                      <a:pt x="352" y="544"/>
                    </a:lnTo>
                    <a:lnTo>
                      <a:pt x="352" y="543"/>
                    </a:lnTo>
                    <a:lnTo>
                      <a:pt x="357" y="543"/>
                    </a:lnTo>
                    <a:lnTo>
                      <a:pt x="362" y="543"/>
                    </a:lnTo>
                    <a:lnTo>
                      <a:pt x="365" y="543"/>
                    </a:lnTo>
                    <a:lnTo>
                      <a:pt x="367" y="543"/>
                    </a:lnTo>
                    <a:lnTo>
                      <a:pt x="368" y="541"/>
                    </a:lnTo>
                    <a:lnTo>
                      <a:pt x="371" y="539"/>
                    </a:lnTo>
                    <a:lnTo>
                      <a:pt x="375" y="538"/>
                    </a:lnTo>
                    <a:lnTo>
                      <a:pt x="378" y="533"/>
                    </a:lnTo>
                    <a:lnTo>
                      <a:pt x="381" y="533"/>
                    </a:lnTo>
                    <a:lnTo>
                      <a:pt x="386" y="531"/>
                    </a:lnTo>
                    <a:lnTo>
                      <a:pt x="391" y="531"/>
                    </a:lnTo>
                    <a:lnTo>
                      <a:pt x="398" y="531"/>
                    </a:lnTo>
                    <a:lnTo>
                      <a:pt x="404" y="531"/>
                    </a:lnTo>
                    <a:lnTo>
                      <a:pt x="409" y="531"/>
                    </a:lnTo>
                    <a:lnTo>
                      <a:pt x="414" y="531"/>
                    </a:lnTo>
                    <a:lnTo>
                      <a:pt x="417" y="529"/>
                    </a:lnTo>
                    <a:lnTo>
                      <a:pt x="419" y="529"/>
                    </a:lnTo>
                    <a:lnTo>
                      <a:pt x="422" y="528"/>
                    </a:lnTo>
                    <a:lnTo>
                      <a:pt x="424" y="528"/>
                    </a:lnTo>
                    <a:lnTo>
                      <a:pt x="427" y="529"/>
                    </a:lnTo>
                    <a:lnTo>
                      <a:pt x="430" y="529"/>
                    </a:lnTo>
                    <a:lnTo>
                      <a:pt x="434" y="529"/>
                    </a:lnTo>
                    <a:lnTo>
                      <a:pt x="435" y="528"/>
                    </a:lnTo>
                    <a:lnTo>
                      <a:pt x="438" y="528"/>
                    </a:lnTo>
                    <a:lnTo>
                      <a:pt x="450" y="519"/>
                    </a:lnTo>
                    <a:lnTo>
                      <a:pt x="461" y="511"/>
                    </a:lnTo>
                    <a:lnTo>
                      <a:pt x="473" y="503"/>
                    </a:lnTo>
                    <a:lnTo>
                      <a:pt x="484" y="493"/>
                    </a:lnTo>
                    <a:lnTo>
                      <a:pt x="494" y="484"/>
                    </a:lnTo>
                    <a:lnTo>
                      <a:pt x="505" y="474"/>
                    </a:lnTo>
                    <a:lnTo>
                      <a:pt x="515" y="464"/>
                    </a:lnTo>
                    <a:lnTo>
                      <a:pt x="527" y="453"/>
                    </a:lnTo>
                    <a:lnTo>
                      <a:pt x="530" y="449"/>
                    </a:lnTo>
                    <a:lnTo>
                      <a:pt x="533" y="448"/>
                    </a:lnTo>
                    <a:lnTo>
                      <a:pt x="537" y="444"/>
                    </a:lnTo>
                    <a:lnTo>
                      <a:pt x="540" y="441"/>
                    </a:lnTo>
                    <a:lnTo>
                      <a:pt x="545" y="438"/>
                    </a:lnTo>
                    <a:lnTo>
                      <a:pt x="550" y="436"/>
                    </a:lnTo>
                    <a:lnTo>
                      <a:pt x="553" y="434"/>
                    </a:lnTo>
                    <a:lnTo>
                      <a:pt x="558" y="431"/>
                    </a:lnTo>
                    <a:lnTo>
                      <a:pt x="559" y="429"/>
                    </a:lnTo>
                    <a:lnTo>
                      <a:pt x="563" y="428"/>
                    </a:lnTo>
                    <a:lnTo>
                      <a:pt x="564" y="426"/>
                    </a:lnTo>
                    <a:lnTo>
                      <a:pt x="566" y="424"/>
                    </a:lnTo>
                    <a:lnTo>
                      <a:pt x="568" y="421"/>
                    </a:lnTo>
                    <a:lnTo>
                      <a:pt x="569" y="419"/>
                    </a:lnTo>
                    <a:lnTo>
                      <a:pt x="569" y="416"/>
                    </a:lnTo>
                    <a:lnTo>
                      <a:pt x="571" y="414"/>
                    </a:lnTo>
                    <a:lnTo>
                      <a:pt x="574" y="408"/>
                    </a:lnTo>
                    <a:lnTo>
                      <a:pt x="577" y="401"/>
                    </a:lnTo>
                    <a:lnTo>
                      <a:pt x="581" y="394"/>
                    </a:lnTo>
                    <a:lnTo>
                      <a:pt x="584" y="389"/>
                    </a:lnTo>
                    <a:lnTo>
                      <a:pt x="589" y="383"/>
                    </a:lnTo>
                    <a:lnTo>
                      <a:pt x="592" y="378"/>
                    </a:lnTo>
                    <a:lnTo>
                      <a:pt x="597" y="371"/>
                    </a:lnTo>
                    <a:lnTo>
                      <a:pt x="602" y="366"/>
                    </a:lnTo>
                    <a:lnTo>
                      <a:pt x="604" y="364"/>
                    </a:lnTo>
                    <a:lnTo>
                      <a:pt x="605" y="363"/>
                    </a:lnTo>
                    <a:lnTo>
                      <a:pt x="605" y="359"/>
                    </a:lnTo>
                    <a:lnTo>
                      <a:pt x="605" y="358"/>
                    </a:lnTo>
                    <a:lnTo>
                      <a:pt x="605" y="354"/>
                    </a:lnTo>
                    <a:lnTo>
                      <a:pt x="605" y="353"/>
                    </a:lnTo>
                    <a:lnTo>
                      <a:pt x="605" y="349"/>
                    </a:lnTo>
                    <a:lnTo>
                      <a:pt x="607" y="348"/>
                    </a:lnTo>
                    <a:lnTo>
                      <a:pt x="607" y="344"/>
                    </a:lnTo>
                    <a:lnTo>
                      <a:pt x="608" y="341"/>
                    </a:lnTo>
                    <a:lnTo>
                      <a:pt x="610" y="339"/>
                    </a:lnTo>
                    <a:lnTo>
                      <a:pt x="612" y="338"/>
                    </a:lnTo>
                    <a:lnTo>
                      <a:pt x="613" y="336"/>
                    </a:lnTo>
                    <a:lnTo>
                      <a:pt x="615" y="334"/>
                    </a:lnTo>
                    <a:lnTo>
                      <a:pt x="618" y="333"/>
                    </a:lnTo>
                    <a:lnTo>
                      <a:pt x="620" y="331"/>
                    </a:lnTo>
                    <a:lnTo>
                      <a:pt x="626" y="326"/>
                    </a:lnTo>
                    <a:lnTo>
                      <a:pt x="633" y="323"/>
                    </a:lnTo>
                    <a:lnTo>
                      <a:pt x="641" y="319"/>
                    </a:lnTo>
                    <a:lnTo>
                      <a:pt x="648" y="316"/>
                    </a:lnTo>
                    <a:lnTo>
                      <a:pt x="654" y="313"/>
                    </a:lnTo>
                    <a:lnTo>
                      <a:pt x="661" y="308"/>
                    </a:lnTo>
                    <a:lnTo>
                      <a:pt x="666" y="303"/>
                    </a:lnTo>
                    <a:lnTo>
                      <a:pt x="671" y="298"/>
                    </a:lnTo>
                    <a:lnTo>
                      <a:pt x="675" y="291"/>
                    </a:lnTo>
                    <a:lnTo>
                      <a:pt x="680" y="283"/>
                    </a:lnTo>
                    <a:lnTo>
                      <a:pt x="684" y="276"/>
                    </a:lnTo>
                    <a:lnTo>
                      <a:pt x="685" y="268"/>
                    </a:lnTo>
                    <a:lnTo>
                      <a:pt x="689" y="260"/>
                    </a:lnTo>
                    <a:lnTo>
                      <a:pt x="690" y="251"/>
                    </a:lnTo>
                    <a:lnTo>
                      <a:pt x="692" y="243"/>
                    </a:lnTo>
                    <a:lnTo>
                      <a:pt x="692" y="235"/>
                    </a:lnTo>
                    <a:lnTo>
                      <a:pt x="693" y="233"/>
                    </a:lnTo>
                    <a:lnTo>
                      <a:pt x="693" y="231"/>
                    </a:lnTo>
                    <a:lnTo>
                      <a:pt x="693" y="230"/>
                    </a:lnTo>
                    <a:lnTo>
                      <a:pt x="695" y="230"/>
                    </a:lnTo>
                    <a:lnTo>
                      <a:pt x="697" y="228"/>
                    </a:lnTo>
                    <a:lnTo>
                      <a:pt x="697" y="226"/>
                    </a:lnTo>
                    <a:lnTo>
                      <a:pt x="698" y="226"/>
                    </a:lnTo>
                    <a:lnTo>
                      <a:pt x="700" y="225"/>
                    </a:lnTo>
                    <a:lnTo>
                      <a:pt x="697" y="225"/>
                    </a:lnTo>
                    <a:lnTo>
                      <a:pt x="693" y="223"/>
                    </a:lnTo>
                    <a:lnTo>
                      <a:pt x="690" y="221"/>
                    </a:lnTo>
                    <a:lnTo>
                      <a:pt x="689" y="221"/>
                    </a:lnTo>
                    <a:lnTo>
                      <a:pt x="685" y="221"/>
                    </a:lnTo>
                    <a:lnTo>
                      <a:pt x="682" y="221"/>
                    </a:lnTo>
                    <a:lnTo>
                      <a:pt x="679" y="223"/>
                    </a:lnTo>
                    <a:lnTo>
                      <a:pt x="674" y="226"/>
                    </a:lnTo>
                    <a:lnTo>
                      <a:pt x="672" y="228"/>
                    </a:lnTo>
                    <a:lnTo>
                      <a:pt x="671" y="228"/>
                    </a:lnTo>
                    <a:lnTo>
                      <a:pt x="669" y="228"/>
                    </a:lnTo>
                    <a:lnTo>
                      <a:pt x="666" y="228"/>
                    </a:lnTo>
                    <a:lnTo>
                      <a:pt x="664" y="226"/>
                    </a:lnTo>
                    <a:lnTo>
                      <a:pt x="661" y="225"/>
                    </a:lnTo>
                    <a:lnTo>
                      <a:pt x="659" y="223"/>
                    </a:lnTo>
                    <a:lnTo>
                      <a:pt x="657" y="220"/>
                    </a:lnTo>
                    <a:lnTo>
                      <a:pt x="659" y="220"/>
                    </a:lnTo>
                    <a:lnTo>
                      <a:pt x="661" y="218"/>
                    </a:lnTo>
                    <a:lnTo>
                      <a:pt x="661" y="216"/>
                    </a:lnTo>
                    <a:lnTo>
                      <a:pt x="662" y="215"/>
                    </a:lnTo>
                    <a:lnTo>
                      <a:pt x="662" y="213"/>
                    </a:lnTo>
                    <a:lnTo>
                      <a:pt x="662" y="211"/>
                    </a:lnTo>
                    <a:lnTo>
                      <a:pt x="664" y="211"/>
                    </a:lnTo>
                    <a:lnTo>
                      <a:pt x="667" y="211"/>
                    </a:lnTo>
                    <a:lnTo>
                      <a:pt x="666" y="201"/>
                    </a:lnTo>
                    <a:lnTo>
                      <a:pt x="664" y="193"/>
                    </a:lnTo>
                    <a:lnTo>
                      <a:pt x="662" y="183"/>
                    </a:lnTo>
                    <a:lnTo>
                      <a:pt x="661" y="173"/>
                    </a:lnTo>
                    <a:lnTo>
                      <a:pt x="659" y="165"/>
                    </a:lnTo>
                    <a:lnTo>
                      <a:pt x="659" y="155"/>
                    </a:lnTo>
                    <a:lnTo>
                      <a:pt x="661" y="146"/>
                    </a:lnTo>
                    <a:lnTo>
                      <a:pt x="664" y="138"/>
                    </a:lnTo>
                    <a:lnTo>
                      <a:pt x="666" y="136"/>
                    </a:lnTo>
                    <a:lnTo>
                      <a:pt x="667" y="135"/>
                    </a:lnTo>
                    <a:lnTo>
                      <a:pt x="671" y="135"/>
                    </a:lnTo>
                    <a:lnTo>
                      <a:pt x="674" y="136"/>
                    </a:lnTo>
                    <a:lnTo>
                      <a:pt x="675" y="136"/>
                    </a:lnTo>
                    <a:lnTo>
                      <a:pt x="677" y="138"/>
                    </a:lnTo>
                    <a:lnTo>
                      <a:pt x="677" y="135"/>
                    </a:lnTo>
                    <a:lnTo>
                      <a:pt x="672" y="125"/>
                    </a:lnTo>
                    <a:lnTo>
                      <a:pt x="669" y="111"/>
                    </a:lnTo>
                    <a:lnTo>
                      <a:pt x="667" y="96"/>
                    </a:lnTo>
                    <a:lnTo>
                      <a:pt x="666" y="83"/>
                    </a:lnTo>
                    <a:lnTo>
                      <a:pt x="664" y="68"/>
                    </a:lnTo>
                    <a:lnTo>
                      <a:pt x="662" y="53"/>
                    </a:lnTo>
                    <a:lnTo>
                      <a:pt x="661" y="40"/>
                    </a:lnTo>
                    <a:lnTo>
                      <a:pt x="659" y="28"/>
                    </a:lnTo>
                    <a:lnTo>
                      <a:pt x="659" y="26"/>
                    </a:lnTo>
                    <a:lnTo>
                      <a:pt x="659" y="25"/>
                    </a:lnTo>
                    <a:lnTo>
                      <a:pt x="657" y="23"/>
                    </a:lnTo>
                    <a:lnTo>
                      <a:pt x="656" y="21"/>
                    </a:lnTo>
                    <a:lnTo>
                      <a:pt x="654" y="20"/>
                    </a:lnTo>
                    <a:lnTo>
                      <a:pt x="654" y="18"/>
                    </a:lnTo>
                    <a:lnTo>
                      <a:pt x="653" y="15"/>
                    </a:lnTo>
                    <a:lnTo>
                      <a:pt x="653" y="13"/>
                    </a:lnTo>
                    <a:lnTo>
                      <a:pt x="643" y="10"/>
                    </a:lnTo>
                    <a:lnTo>
                      <a:pt x="635" y="8"/>
                    </a:lnTo>
                    <a:lnTo>
                      <a:pt x="628" y="6"/>
                    </a:lnTo>
                    <a:lnTo>
                      <a:pt x="622" y="6"/>
                    </a:lnTo>
                    <a:lnTo>
                      <a:pt x="615" y="6"/>
                    </a:lnTo>
                    <a:lnTo>
                      <a:pt x="608" y="6"/>
                    </a:lnTo>
                    <a:lnTo>
                      <a:pt x="604" y="6"/>
                    </a:lnTo>
                    <a:lnTo>
                      <a:pt x="595" y="6"/>
                    </a:lnTo>
                    <a:lnTo>
                      <a:pt x="590" y="6"/>
                    </a:lnTo>
                    <a:lnTo>
                      <a:pt x="586" y="5"/>
                    </a:lnTo>
                    <a:lnTo>
                      <a:pt x="581" y="3"/>
                    </a:lnTo>
                    <a:lnTo>
                      <a:pt x="577" y="1"/>
                    </a:lnTo>
                    <a:lnTo>
                      <a:pt x="572" y="1"/>
                    </a:lnTo>
                    <a:lnTo>
                      <a:pt x="569" y="0"/>
                    </a:lnTo>
                    <a:lnTo>
                      <a:pt x="566" y="0"/>
                    </a:lnTo>
                    <a:lnTo>
                      <a:pt x="563" y="1"/>
                    </a:lnTo>
                    <a:lnTo>
                      <a:pt x="558" y="5"/>
                    </a:lnTo>
                    <a:lnTo>
                      <a:pt x="551" y="8"/>
                    </a:lnTo>
                    <a:lnTo>
                      <a:pt x="546" y="13"/>
                    </a:lnTo>
                    <a:lnTo>
                      <a:pt x="541" y="18"/>
                    </a:lnTo>
                    <a:lnTo>
                      <a:pt x="535" y="21"/>
                    </a:lnTo>
                    <a:lnTo>
                      <a:pt x="530" y="23"/>
                    </a:lnTo>
                    <a:lnTo>
                      <a:pt x="523" y="25"/>
                    </a:lnTo>
                    <a:lnTo>
                      <a:pt x="517" y="23"/>
                    </a:lnTo>
                    <a:lnTo>
                      <a:pt x="512" y="31"/>
                    </a:lnTo>
                    <a:lnTo>
                      <a:pt x="505" y="38"/>
                    </a:lnTo>
                    <a:lnTo>
                      <a:pt x="499" y="43"/>
                    </a:lnTo>
                    <a:lnTo>
                      <a:pt x="492" y="46"/>
                    </a:lnTo>
                    <a:lnTo>
                      <a:pt x="484" y="51"/>
                    </a:lnTo>
                    <a:lnTo>
                      <a:pt x="478" y="56"/>
                    </a:lnTo>
                    <a:lnTo>
                      <a:pt x="471" y="61"/>
                    </a:lnTo>
                    <a:lnTo>
                      <a:pt x="465" y="68"/>
                    </a:lnTo>
                    <a:lnTo>
                      <a:pt x="463" y="73"/>
                    </a:lnTo>
                    <a:lnTo>
                      <a:pt x="461" y="76"/>
                    </a:lnTo>
                    <a:lnTo>
                      <a:pt x="461" y="81"/>
                    </a:lnTo>
                    <a:lnTo>
                      <a:pt x="460" y="86"/>
                    </a:lnTo>
                    <a:lnTo>
                      <a:pt x="460" y="90"/>
                    </a:lnTo>
                    <a:lnTo>
                      <a:pt x="458" y="95"/>
                    </a:lnTo>
                    <a:lnTo>
                      <a:pt x="456" y="98"/>
                    </a:lnTo>
                    <a:lnTo>
                      <a:pt x="455" y="103"/>
                    </a:lnTo>
                    <a:lnTo>
                      <a:pt x="450" y="106"/>
                    </a:lnTo>
                    <a:lnTo>
                      <a:pt x="445" y="110"/>
                    </a:lnTo>
                    <a:lnTo>
                      <a:pt x="440" y="111"/>
                    </a:lnTo>
                    <a:lnTo>
                      <a:pt x="435" y="113"/>
                    </a:lnTo>
                    <a:lnTo>
                      <a:pt x="429" y="115"/>
                    </a:lnTo>
                    <a:lnTo>
                      <a:pt x="424" y="116"/>
                    </a:lnTo>
                    <a:lnTo>
                      <a:pt x="419" y="118"/>
                    </a:lnTo>
                    <a:lnTo>
                      <a:pt x="416" y="120"/>
                    </a:lnTo>
                    <a:lnTo>
                      <a:pt x="412" y="125"/>
                    </a:lnTo>
                    <a:lnTo>
                      <a:pt x="409" y="131"/>
                    </a:lnTo>
                    <a:lnTo>
                      <a:pt x="406" y="138"/>
                    </a:lnTo>
                    <a:lnTo>
                      <a:pt x="402" y="146"/>
                    </a:lnTo>
                    <a:lnTo>
                      <a:pt x="399" y="153"/>
                    </a:lnTo>
                    <a:lnTo>
                      <a:pt x="396" y="160"/>
                    </a:lnTo>
                    <a:lnTo>
                      <a:pt x="389" y="165"/>
                    </a:lnTo>
                    <a:lnTo>
                      <a:pt x="383" y="168"/>
                    </a:lnTo>
                    <a:lnTo>
                      <a:pt x="380" y="168"/>
                    </a:lnTo>
                    <a:lnTo>
                      <a:pt x="378" y="168"/>
                    </a:lnTo>
                    <a:lnTo>
                      <a:pt x="376" y="168"/>
                    </a:lnTo>
                    <a:lnTo>
                      <a:pt x="375" y="166"/>
                    </a:lnTo>
                    <a:lnTo>
                      <a:pt x="375" y="165"/>
                    </a:lnTo>
                    <a:lnTo>
                      <a:pt x="373" y="163"/>
                    </a:lnTo>
                    <a:lnTo>
                      <a:pt x="371" y="161"/>
                    </a:lnTo>
                    <a:lnTo>
                      <a:pt x="371" y="160"/>
                    </a:lnTo>
                    <a:lnTo>
                      <a:pt x="368" y="161"/>
                    </a:lnTo>
                    <a:lnTo>
                      <a:pt x="367" y="163"/>
                    </a:lnTo>
                    <a:lnTo>
                      <a:pt x="365" y="166"/>
                    </a:lnTo>
                    <a:lnTo>
                      <a:pt x="362" y="168"/>
                    </a:lnTo>
                    <a:lnTo>
                      <a:pt x="360" y="171"/>
                    </a:lnTo>
                    <a:lnTo>
                      <a:pt x="358" y="173"/>
                    </a:lnTo>
                    <a:lnTo>
                      <a:pt x="355" y="173"/>
                    </a:lnTo>
                    <a:lnTo>
                      <a:pt x="352" y="173"/>
                    </a:lnTo>
                    <a:lnTo>
                      <a:pt x="349" y="171"/>
                    </a:lnTo>
                    <a:lnTo>
                      <a:pt x="345" y="170"/>
                    </a:lnTo>
                    <a:lnTo>
                      <a:pt x="342" y="168"/>
                    </a:lnTo>
                    <a:lnTo>
                      <a:pt x="337" y="166"/>
                    </a:lnTo>
                    <a:lnTo>
                      <a:pt x="334" y="166"/>
                    </a:lnTo>
                    <a:lnTo>
                      <a:pt x="331" y="165"/>
                    </a:lnTo>
                    <a:lnTo>
                      <a:pt x="326" y="163"/>
                    </a:lnTo>
                    <a:lnTo>
                      <a:pt x="322" y="163"/>
                    </a:lnTo>
                    <a:lnTo>
                      <a:pt x="317" y="161"/>
                    </a:lnTo>
                    <a:lnTo>
                      <a:pt x="313" y="158"/>
                    </a:lnTo>
                    <a:lnTo>
                      <a:pt x="309" y="155"/>
                    </a:lnTo>
                    <a:lnTo>
                      <a:pt x="304" y="151"/>
                    </a:lnTo>
                    <a:lnTo>
                      <a:pt x="299" y="148"/>
                    </a:lnTo>
                    <a:lnTo>
                      <a:pt x="296" y="146"/>
                    </a:lnTo>
                    <a:lnTo>
                      <a:pt x="293" y="145"/>
                    </a:lnTo>
                    <a:lnTo>
                      <a:pt x="290" y="145"/>
                    </a:lnTo>
                    <a:lnTo>
                      <a:pt x="285" y="148"/>
                    </a:lnTo>
                    <a:lnTo>
                      <a:pt x="282" y="153"/>
                    </a:lnTo>
                    <a:lnTo>
                      <a:pt x="278" y="158"/>
                    </a:lnTo>
                    <a:lnTo>
                      <a:pt x="275" y="165"/>
                    </a:lnTo>
                    <a:lnTo>
                      <a:pt x="270" y="171"/>
                    </a:lnTo>
                    <a:lnTo>
                      <a:pt x="267" y="176"/>
                    </a:lnTo>
                    <a:lnTo>
                      <a:pt x="264" y="183"/>
                    </a:lnTo>
                    <a:lnTo>
                      <a:pt x="260" y="188"/>
                    </a:lnTo>
                    <a:lnTo>
                      <a:pt x="257" y="191"/>
                    </a:lnTo>
                    <a:lnTo>
                      <a:pt x="254" y="195"/>
                    </a:lnTo>
                    <a:lnTo>
                      <a:pt x="250" y="196"/>
                    </a:lnTo>
                    <a:lnTo>
                      <a:pt x="247" y="200"/>
                    </a:lnTo>
                    <a:lnTo>
                      <a:pt x="244" y="201"/>
                    </a:lnTo>
                    <a:lnTo>
                      <a:pt x="241" y="205"/>
                    </a:lnTo>
                    <a:lnTo>
                      <a:pt x="237" y="208"/>
                    </a:lnTo>
                    <a:lnTo>
                      <a:pt x="234" y="210"/>
                    </a:lnTo>
                    <a:lnTo>
                      <a:pt x="229" y="215"/>
                    </a:lnTo>
                    <a:lnTo>
                      <a:pt x="224" y="216"/>
                    </a:lnTo>
                    <a:lnTo>
                      <a:pt x="219" y="218"/>
                    </a:lnTo>
                    <a:lnTo>
                      <a:pt x="213" y="220"/>
                    </a:lnTo>
                    <a:lnTo>
                      <a:pt x="208" y="220"/>
                    </a:lnTo>
                    <a:lnTo>
                      <a:pt x="201" y="218"/>
                    </a:lnTo>
                    <a:lnTo>
                      <a:pt x="197" y="218"/>
                    </a:lnTo>
                    <a:lnTo>
                      <a:pt x="190" y="218"/>
                    </a:lnTo>
                    <a:lnTo>
                      <a:pt x="188" y="218"/>
                    </a:lnTo>
                    <a:lnTo>
                      <a:pt x="185" y="218"/>
                    </a:lnTo>
                    <a:lnTo>
                      <a:pt x="183" y="218"/>
                    </a:lnTo>
                    <a:lnTo>
                      <a:pt x="182" y="218"/>
                    </a:lnTo>
                    <a:lnTo>
                      <a:pt x="179" y="218"/>
                    </a:lnTo>
                    <a:lnTo>
                      <a:pt x="177" y="220"/>
                    </a:lnTo>
                    <a:lnTo>
                      <a:pt x="174" y="220"/>
                    </a:lnTo>
                    <a:lnTo>
                      <a:pt x="174" y="215"/>
                    </a:lnTo>
                    <a:lnTo>
                      <a:pt x="174" y="211"/>
                    </a:lnTo>
                    <a:lnTo>
                      <a:pt x="174" y="206"/>
                    </a:lnTo>
                    <a:lnTo>
                      <a:pt x="175" y="201"/>
                    </a:lnTo>
                    <a:lnTo>
                      <a:pt x="175" y="198"/>
                    </a:lnTo>
                    <a:lnTo>
                      <a:pt x="177" y="193"/>
                    </a:lnTo>
                    <a:lnTo>
                      <a:pt x="179" y="190"/>
                    </a:lnTo>
                    <a:lnTo>
                      <a:pt x="180" y="186"/>
                    </a:lnTo>
                    <a:lnTo>
                      <a:pt x="182" y="185"/>
                    </a:lnTo>
                    <a:lnTo>
                      <a:pt x="183" y="183"/>
                    </a:lnTo>
                    <a:lnTo>
                      <a:pt x="183" y="181"/>
                    </a:lnTo>
                    <a:lnTo>
                      <a:pt x="185" y="180"/>
                    </a:lnTo>
                    <a:lnTo>
                      <a:pt x="187" y="178"/>
                    </a:lnTo>
                    <a:lnTo>
                      <a:pt x="187" y="176"/>
                    </a:lnTo>
                    <a:lnTo>
                      <a:pt x="187" y="175"/>
                    </a:lnTo>
                    <a:lnTo>
                      <a:pt x="187" y="173"/>
                    </a:lnTo>
                    <a:lnTo>
                      <a:pt x="183" y="171"/>
                    </a:lnTo>
                    <a:lnTo>
                      <a:pt x="182" y="168"/>
                    </a:lnTo>
                    <a:lnTo>
                      <a:pt x="182" y="163"/>
                    </a:lnTo>
                    <a:lnTo>
                      <a:pt x="180" y="160"/>
                    </a:lnTo>
                    <a:lnTo>
                      <a:pt x="180" y="156"/>
                    </a:lnTo>
                    <a:lnTo>
                      <a:pt x="180" y="153"/>
                    </a:lnTo>
                    <a:lnTo>
                      <a:pt x="179" y="150"/>
                    </a:lnTo>
                    <a:lnTo>
                      <a:pt x="177" y="146"/>
                    </a:lnTo>
                    <a:lnTo>
                      <a:pt x="174" y="141"/>
                    </a:lnTo>
                    <a:lnTo>
                      <a:pt x="169" y="136"/>
                    </a:lnTo>
                    <a:lnTo>
                      <a:pt x="162" y="133"/>
                    </a:lnTo>
                    <a:lnTo>
                      <a:pt x="157" y="130"/>
                    </a:lnTo>
                    <a:lnTo>
                      <a:pt x="152" y="126"/>
                    </a:lnTo>
                    <a:lnTo>
                      <a:pt x="149" y="125"/>
                    </a:lnTo>
                    <a:lnTo>
                      <a:pt x="146" y="125"/>
                    </a:lnTo>
                    <a:lnTo>
                      <a:pt x="144" y="126"/>
                    </a:lnTo>
                    <a:lnTo>
                      <a:pt x="144" y="148"/>
                    </a:lnTo>
                    <a:lnTo>
                      <a:pt x="144" y="170"/>
                    </a:lnTo>
                    <a:lnTo>
                      <a:pt x="144" y="191"/>
                    </a:lnTo>
                    <a:lnTo>
                      <a:pt x="144" y="213"/>
                    </a:lnTo>
                    <a:lnTo>
                      <a:pt x="144" y="235"/>
                    </a:lnTo>
                    <a:lnTo>
                      <a:pt x="144" y="256"/>
                    </a:lnTo>
                    <a:lnTo>
                      <a:pt x="144" y="278"/>
                    </a:lnTo>
                    <a:lnTo>
                      <a:pt x="143" y="299"/>
                    </a:lnTo>
                    <a:lnTo>
                      <a:pt x="141" y="298"/>
                    </a:lnTo>
                    <a:lnTo>
                      <a:pt x="139" y="296"/>
                    </a:lnTo>
                    <a:lnTo>
                      <a:pt x="136" y="294"/>
                    </a:lnTo>
                    <a:lnTo>
                      <a:pt x="134" y="293"/>
                    </a:lnTo>
                    <a:lnTo>
                      <a:pt x="133" y="291"/>
                    </a:lnTo>
                    <a:lnTo>
                      <a:pt x="131" y="291"/>
                    </a:lnTo>
                    <a:lnTo>
                      <a:pt x="129" y="291"/>
                    </a:lnTo>
                    <a:lnTo>
                      <a:pt x="128" y="291"/>
                    </a:lnTo>
                    <a:lnTo>
                      <a:pt x="125" y="294"/>
                    </a:lnTo>
                    <a:lnTo>
                      <a:pt x="123" y="296"/>
                    </a:lnTo>
                    <a:lnTo>
                      <a:pt x="121" y="299"/>
                    </a:lnTo>
                    <a:lnTo>
                      <a:pt x="120" y="303"/>
                    </a:lnTo>
                    <a:lnTo>
                      <a:pt x="120" y="306"/>
                    </a:lnTo>
                    <a:lnTo>
                      <a:pt x="118" y="309"/>
                    </a:lnTo>
                    <a:lnTo>
                      <a:pt x="115" y="311"/>
                    </a:lnTo>
                    <a:lnTo>
                      <a:pt x="113" y="311"/>
                    </a:lnTo>
                    <a:lnTo>
                      <a:pt x="107" y="311"/>
                    </a:lnTo>
                    <a:lnTo>
                      <a:pt x="102" y="311"/>
                    </a:lnTo>
                    <a:lnTo>
                      <a:pt x="97" y="311"/>
                    </a:lnTo>
                    <a:lnTo>
                      <a:pt x="92" y="309"/>
                    </a:lnTo>
                    <a:lnTo>
                      <a:pt x="85" y="309"/>
                    </a:lnTo>
                    <a:lnTo>
                      <a:pt x="80" y="309"/>
                    </a:lnTo>
                    <a:lnTo>
                      <a:pt x="76" y="311"/>
                    </a:lnTo>
                    <a:lnTo>
                      <a:pt x="69" y="313"/>
                    </a:lnTo>
                    <a:lnTo>
                      <a:pt x="67" y="313"/>
                    </a:lnTo>
                    <a:lnTo>
                      <a:pt x="66" y="313"/>
                    </a:lnTo>
                    <a:lnTo>
                      <a:pt x="64" y="311"/>
                    </a:lnTo>
                    <a:lnTo>
                      <a:pt x="61" y="308"/>
                    </a:lnTo>
                    <a:lnTo>
                      <a:pt x="59" y="306"/>
                    </a:lnTo>
                    <a:lnTo>
                      <a:pt x="56" y="304"/>
                    </a:lnTo>
                    <a:lnTo>
                      <a:pt x="53" y="303"/>
                    </a:lnTo>
                    <a:lnTo>
                      <a:pt x="48" y="301"/>
                    </a:lnTo>
                    <a:lnTo>
                      <a:pt x="49" y="303"/>
                    </a:lnTo>
                    <a:lnTo>
                      <a:pt x="48" y="303"/>
                    </a:lnTo>
                    <a:lnTo>
                      <a:pt x="48" y="304"/>
                    </a:lnTo>
                    <a:lnTo>
                      <a:pt x="48" y="306"/>
                    </a:lnTo>
                    <a:lnTo>
                      <a:pt x="46" y="306"/>
                    </a:lnTo>
                    <a:lnTo>
                      <a:pt x="46" y="308"/>
                    </a:lnTo>
                    <a:lnTo>
                      <a:pt x="44" y="308"/>
                    </a:lnTo>
                    <a:lnTo>
                      <a:pt x="43" y="308"/>
                    </a:lnTo>
                    <a:lnTo>
                      <a:pt x="41" y="308"/>
                    </a:lnTo>
                    <a:lnTo>
                      <a:pt x="40" y="304"/>
                    </a:lnTo>
                    <a:lnTo>
                      <a:pt x="38" y="301"/>
                    </a:lnTo>
                    <a:lnTo>
                      <a:pt x="38" y="298"/>
                    </a:lnTo>
                    <a:lnTo>
                      <a:pt x="36" y="294"/>
                    </a:lnTo>
                    <a:lnTo>
                      <a:pt x="35" y="291"/>
                    </a:lnTo>
                    <a:lnTo>
                      <a:pt x="35" y="288"/>
                    </a:lnTo>
                    <a:lnTo>
                      <a:pt x="33" y="284"/>
                    </a:lnTo>
                    <a:lnTo>
                      <a:pt x="33" y="281"/>
                    </a:lnTo>
                    <a:lnTo>
                      <a:pt x="33" y="279"/>
                    </a:lnTo>
                    <a:lnTo>
                      <a:pt x="31" y="278"/>
                    </a:lnTo>
                    <a:lnTo>
                      <a:pt x="30" y="276"/>
                    </a:lnTo>
                    <a:lnTo>
                      <a:pt x="28" y="276"/>
                    </a:lnTo>
                    <a:lnTo>
                      <a:pt x="27" y="274"/>
                    </a:lnTo>
                    <a:lnTo>
                      <a:pt x="25" y="273"/>
                    </a:lnTo>
                    <a:lnTo>
                      <a:pt x="23" y="271"/>
                    </a:lnTo>
                    <a:lnTo>
                      <a:pt x="20" y="271"/>
                    </a:lnTo>
                    <a:lnTo>
                      <a:pt x="20" y="274"/>
                    </a:lnTo>
                    <a:lnTo>
                      <a:pt x="18" y="279"/>
                    </a:lnTo>
                    <a:lnTo>
                      <a:pt x="17" y="284"/>
                    </a:lnTo>
                    <a:lnTo>
                      <a:pt x="15" y="288"/>
                    </a:lnTo>
                    <a:lnTo>
                      <a:pt x="13" y="291"/>
                    </a:lnTo>
                    <a:lnTo>
                      <a:pt x="10" y="294"/>
                    </a:lnTo>
                    <a:lnTo>
                      <a:pt x="7" y="296"/>
                    </a:lnTo>
                    <a:lnTo>
                      <a:pt x="0" y="296"/>
                    </a:lnTo>
                    <a:lnTo>
                      <a:pt x="4" y="299"/>
                    </a:lnTo>
                    <a:lnTo>
                      <a:pt x="4" y="301"/>
                    </a:lnTo>
                    <a:lnTo>
                      <a:pt x="4" y="304"/>
                    </a:lnTo>
                    <a:lnTo>
                      <a:pt x="4" y="306"/>
                    </a:lnTo>
                    <a:lnTo>
                      <a:pt x="2" y="309"/>
                    </a:lnTo>
                    <a:lnTo>
                      <a:pt x="2" y="311"/>
                    </a:lnTo>
                    <a:lnTo>
                      <a:pt x="2" y="313"/>
                    </a:lnTo>
                    <a:lnTo>
                      <a:pt x="2" y="314"/>
                    </a:lnTo>
                    <a:lnTo>
                      <a:pt x="4" y="318"/>
                    </a:lnTo>
                    <a:lnTo>
                      <a:pt x="7" y="321"/>
                    </a:lnTo>
                    <a:lnTo>
                      <a:pt x="9" y="324"/>
                    </a:lnTo>
                    <a:lnTo>
                      <a:pt x="12" y="328"/>
                    </a:lnTo>
                    <a:lnTo>
                      <a:pt x="15" y="331"/>
                    </a:lnTo>
                    <a:lnTo>
                      <a:pt x="17" y="334"/>
                    </a:lnTo>
                    <a:lnTo>
                      <a:pt x="18" y="338"/>
                    </a:lnTo>
                    <a:lnTo>
                      <a:pt x="18" y="341"/>
                    </a:lnTo>
                    <a:lnTo>
                      <a:pt x="20" y="349"/>
                    </a:lnTo>
                    <a:lnTo>
                      <a:pt x="22" y="358"/>
                    </a:lnTo>
                    <a:lnTo>
                      <a:pt x="25" y="366"/>
                    </a:lnTo>
                    <a:lnTo>
                      <a:pt x="28" y="373"/>
                    </a:lnTo>
                    <a:lnTo>
                      <a:pt x="31" y="381"/>
                    </a:lnTo>
                    <a:lnTo>
                      <a:pt x="36" y="388"/>
                    </a:lnTo>
                    <a:lnTo>
                      <a:pt x="41" y="394"/>
                    </a:lnTo>
                    <a:lnTo>
                      <a:pt x="46" y="401"/>
                    </a:lnTo>
                    <a:lnTo>
                      <a:pt x="46" y="403"/>
                    </a:lnTo>
                    <a:lnTo>
                      <a:pt x="48" y="404"/>
                    </a:lnTo>
                    <a:lnTo>
                      <a:pt x="48" y="408"/>
                    </a:lnTo>
                    <a:lnTo>
                      <a:pt x="48" y="409"/>
                    </a:lnTo>
                    <a:lnTo>
                      <a:pt x="48" y="411"/>
                    </a:lnTo>
                    <a:lnTo>
                      <a:pt x="48" y="414"/>
                    </a:lnTo>
                    <a:lnTo>
                      <a:pt x="48" y="416"/>
                    </a:lnTo>
                    <a:lnTo>
                      <a:pt x="49" y="418"/>
                    </a:lnTo>
                    <a:lnTo>
                      <a:pt x="51" y="421"/>
                    </a:lnTo>
                    <a:lnTo>
                      <a:pt x="53" y="423"/>
                    </a:lnTo>
                    <a:lnTo>
                      <a:pt x="54" y="424"/>
                    </a:lnTo>
                    <a:lnTo>
                      <a:pt x="58" y="426"/>
                    </a:lnTo>
                    <a:lnTo>
                      <a:pt x="61" y="426"/>
                    </a:lnTo>
                    <a:lnTo>
                      <a:pt x="62" y="428"/>
                    </a:lnTo>
                    <a:lnTo>
                      <a:pt x="66" y="429"/>
                    </a:lnTo>
                    <a:lnTo>
                      <a:pt x="67" y="431"/>
                    </a:lnTo>
                    <a:lnTo>
                      <a:pt x="69" y="433"/>
                    </a:lnTo>
                    <a:lnTo>
                      <a:pt x="71" y="434"/>
                    </a:lnTo>
                    <a:lnTo>
                      <a:pt x="71" y="436"/>
                    </a:lnTo>
                    <a:lnTo>
                      <a:pt x="71" y="438"/>
                    </a:lnTo>
                    <a:lnTo>
                      <a:pt x="71" y="439"/>
                    </a:lnTo>
                    <a:lnTo>
                      <a:pt x="71" y="441"/>
                    </a:lnTo>
                    <a:lnTo>
                      <a:pt x="71" y="443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9"/>
                    </a:lnTo>
                    <a:lnTo>
                      <a:pt x="71" y="451"/>
                    </a:lnTo>
                    <a:lnTo>
                      <a:pt x="71" y="454"/>
                    </a:lnTo>
                    <a:lnTo>
                      <a:pt x="71" y="456"/>
                    </a:lnTo>
                    <a:lnTo>
                      <a:pt x="71" y="458"/>
                    </a:lnTo>
                    <a:lnTo>
                      <a:pt x="71" y="461"/>
                    </a:lnTo>
                    <a:lnTo>
                      <a:pt x="72" y="464"/>
                    </a:lnTo>
                    <a:lnTo>
                      <a:pt x="72" y="466"/>
                    </a:lnTo>
                    <a:lnTo>
                      <a:pt x="72" y="468"/>
                    </a:lnTo>
                    <a:lnTo>
                      <a:pt x="72" y="469"/>
                    </a:lnTo>
                    <a:lnTo>
                      <a:pt x="74" y="471"/>
                    </a:lnTo>
                    <a:lnTo>
                      <a:pt x="76" y="474"/>
                    </a:lnTo>
                    <a:lnTo>
                      <a:pt x="76" y="478"/>
                    </a:lnTo>
                    <a:lnTo>
                      <a:pt x="74" y="478"/>
                    </a:lnTo>
                    <a:lnTo>
                      <a:pt x="72" y="478"/>
                    </a:lnTo>
                    <a:lnTo>
                      <a:pt x="71" y="479"/>
                    </a:lnTo>
                    <a:lnTo>
                      <a:pt x="69" y="479"/>
                    </a:lnTo>
                    <a:lnTo>
                      <a:pt x="67" y="481"/>
                    </a:lnTo>
                    <a:lnTo>
                      <a:pt x="66" y="481"/>
                    </a:lnTo>
                    <a:lnTo>
                      <a:pt x="62" y="479"/>
                    </a:lnTo>
                    <a:lnTo>
                      <a:pt x="61" y="479"/>
                    </a:lnTo>
                    <a:lnTo>
                      <a:pt x="59" y="476"/>
                    </a:lnTo>
                    <a:lnTo>
                      <a:pt x="58" y="474"/>
                    </a:lnTo>
                    <a:lnTo>
                      <a:pt x="58" y="473"/>
                    </a:lnTo>
                    <a:lnTo>
                      <a:pt x="56" y="473"/>
                    </a:lnTo>
                    <a:lnTo>
                      <a:pt x="53" y="471"/>
                    </a:lnTo>
                    <a:lnTo>
                      <a:pt x="51" y="473"/>
                    </a:lnTo>
                    <a:lnTo>
                      <a:pt x="49" y="474"/>
                    </a:lnTo>
                    <a:lnTo>
                      <a:pt x="46" y="476"/>
                    </a:lnTo>
                    <a:lnTo>
                      <a:pt x="44" y="478"/>
                    </a:lnTo>
                    <a:lnTo>
                      <a:pt x="44" y="479"/>
                    </a:lnTo>
                    <a:lnTo>
                      <a:pt x="43" y="483"/>
                    </a:lnTo>
                    <a:lnTo>
                      <a:pt x="44" y="484"/>
                    </a:lnTo>
                    <a:lnTo>
                      <a:pt x="46" y="488"/>
                    </a:lnTo>
                    <a:lnTo>
                      <a:pt x="48" y="489"/>
                    </a:lnTo>
                    <a:lnTo>
                      <a:pt x="51" y="48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86" name="Freeform 191"/>
              <p:cNvSpPr>
                <a:spLocks noChangeAspect="1"/>
              </p:cNvSpPr>
              <p:nvPr/>
            </p:nvSpPr>
            <p:spPr bwMode="auto">
              <a:xfrm>
                <a:off x="4348" y="3087"/>
                <a:ext cx="201" cy="149"/>
              </a:xfrm>
              <a:custGeom>
                <a:avLst/>
                <a:gdLst>
                  <a:gd name="T0" fmla="*/ 73586854 w 104"/>
                  <a:gd name="T1" fmla="*/ 39777 h 93"/>
                  <a:gd name="T2" fmla="*/ 78904166 w 104"/>
                  <a:gd name="T3" fmla="*/ 63729 h 93"/>
                  <a:gd name="T4" fmla="*/ 84510438 w 104"/>
                  <a:gd name="T5" fmla="*/ 163584 h 93"/>
                  <a:gd name="T6" fmla="*/ 91870241 w 104"/>
                  <a:gd name="T7" fmla="*/ 231924 h 93"/>
                  <a:gd name="T8" fmla="*/ 97397536 w 104"/>
                  <a:gd name="T9" fmla="*/ 335402 h 93"/>
                  <a:gd name="T10" fmla="*/ 100926340 w 104"/>
                  <a:gd name="T11" fmla="*/ 435251 h 93"/>
                  <a:gd name="T12" fmla="*/ 105309516 w 104"/>
                  <a:gd name="T13" fmla="*/ 537364 h 93"/>
                  <a:gd name="T14" fmla="*/ 106187825 w 104"/>
                  <a:gd name="T15" fmla="*/ 633099 h 93"/>
                  <a:gd name="T16" fmla="*/ 105309516 w 104"/>
                  <a:gd name="T17" fmla="*/ 761135 h 93"/>
                  <a:gd name="T18" fmla="*/ 103199936 w 104"/>
                  <a:gd name="T19" fmla="*/ 826668 h 93"/>
                  <a:gd name="T20" fmla="*/ 100926340 w 104"/>
                  <a:gd name="T21" fmla="*/ 891283 h 93"/>
                  <a:gd name="T22" fmla="*/ 99823090 w 104"/>
                  <a:gd name="T23" fmla="*/ 953795 h 93"/>
                  <a:gd name="T24" fmla="*/ 98238060 w 104"/>
                  <a:gd name="T25" fmla="*/ 1029209 h 93"/>
                  <a:gd name="T26" fmla="*/ 95276972 w 104"/>
                  <a:gd name="T27" fmla="*/ 1092644 h 93"/>
                  <a:gd name="T28" fmla="*/ 93046630 w 104"/>
                  <a:gd name="T29" fmla="*/ 1158164 h 93"/>
                  <a:gd name="T30" fmla="*/ 91870241 w 104"/>
                  <a:gd name="T31" fmla="*/ 1234246 h 93"/>
                  <a:gd name="T32" fmla="*/ 87728593 w 104"/>
                  <a:gd name="T33" fmla="*/ 1258614 h 93"/>
                  <a:gd name="T34" fmla="*/ 82999630 w 104"/>
                  <a:gd name="T35" fmla="*/ 1324447 h 93"/>
                  <a:gd name="T36" fmla="*/ 76630570 w 104"/>
                  <a:gd name="T37" fmla="*/ 1355650 h 93"/>
                  <a:gd name="T38" fmla="*/ 71315098 w 104"/>
                  <a:gd name="T39" fmla="*/ 1389105 h 93"/>
                  <a:gd name="T40" fmla="*/ 64527745 w 104"/>
                  <a:gd name="T41" fmla="*/ 1389105 h 93"/>
                  <a:gd name="T42" fmla="*/ 58274983 w 104"/>
                  <a:gd name="T43" fmla="*/ 1453146 h 93"/>
                  <a:gd name="T44" fmla="*/ 51123388 w 104"/>
                  <a:gd name="T45" fmla="*/ 1528123 h 93"/>
                  <a:gd name="T46" fmla="*/ 46000587 w 104"/>
                  <a:gd name="T47" fmla="*/ 1625093 h 93"/>
                  <a:gd name="T48" fmla="*/ 39649648 w 104"/>
                  <a:gd name="T49" fmla="*/ 1830359 h 93"/>
                  <a:gd name="T50" fmla="*/ 38074790 w 104"/>
                  <a:gd name="T51" fmla="*/ 1855553 h 93"/>
                  <a:gd name="T52" fmla="*/ 34940553 w 104"/>
                  <a:gd name="T53" fmla="*/ 1855553 h 93"/>
                  <a:gd name="T54" fmla="*/ 31727089 w 104"/>
                  <a:gd name="T55" fmla="*/ 1830359 h 93"/>
                  <a:gd name="T56" fmla="*/ 28428195 w 104"/>
                  <a:gd name="T57" fmla="*/ 1789987 h 93"/>
                  <a:gd name="T58" fmla="*/ 23233234 w 104"/>
                  <a:gd name="T59" fmla="*/ 1726860 h 93"/>
                  <a:gd name="T60" fmla="*/ 19700389 w 104"/>
                  <a:gd name="T61" fmla="*/ 1689689 h 93"/>
                  <a:gd name="T62" fmla="*/ 14295234 w 104"/>
                  <a:gd name="T63" fmla="*/ 1648948 h 93"/>
                  <a:gd name="T64" fmla="*/ 10193236 w 104"/>
                  <a:gd name="T65" fmla="*/ 1689689 h 93"/>
                  <a:gd name="T66" fmla="*/ 11222843 w 104"/>
                  <a:gd name="T67" fmla="*/ 1589904 h 93"/>
                  <a:gd name="T68" fmla="*/ 10193236 w 104"/>
                  <a:gd name="T69" fmla="*/ 1488838 h 93"/>
                  <a:gd name="T70" fmla="*/ 7920942 w 104"/>
                  <a:gd name="T71" fmla="*/ 1355650 h 93"/>
                  <a:gd name="T72" fmla="*/ 5274112 w 104"/>
                  <a:gd name="T73" fmla="*/ 1258614 h 93"/>
                  <a:gd name="T74" fmla="*/ 3218263 w 104"/>
                  <a:gd name="T75" fmla="*/ 1195174 h 93"/>
                  <a:gd name="T76" fmla="*/ 1097207 w 104"/>
                  <a:gd name="T77" fmla="*/ 1092644 h 93"/>
                  <a:gd name="T78" fmla="*/ 0 w 104"/>
                  <a:gd name="T79" fmla="*/ 1029209 h 93"/>
                  <a:gd name="T80" fmla="*/ 1097207 w 104"/>
                  <a:gd name="T81" fmla="*/ 929275 h 93"/>
                  <a:gd name="T82" fmla="*/ 5274112 w 104"/>
                  <a:gd name="T83" fmla="*/ 826668 h 93"/>
                  <a:gd name="T84" fmla="*/ 10193236 w 104"/>
                  <a:gd name="T85" fmla="*/ 761135 h 93"/>
                  <a:gd name="T86" fmla="*/ 13197747 w 104"/>
                  <a:gd name="T87" fmla="*/ 658264 h 93"/>
                  <a:gd name="T88" fmla="*/ 18524108 w 104"/>
                  <a:gd name="T89" fmla="*/ 556304 h 93"/>
                  <a:gd name="T90" fmla="*/ 21690302 w 104"/>
                  <a:gd name="T91" fmla="*/ 459760 h 93"/>
                  <a:gd name="T92" fmla="*/ 26451902 w 104"/>
                  <a:gd name="T93" fmla="*/ 395156 h 93"/>
                  <a:gd name="T94" fmla="*/ 31727089 w 104"/>
                  <a:gd name="T95" fmla="*/ 296521 h 93"/>
                  <a:gd name="T96" fmla="*/ 36899354 w 104"/>
                  <a:gd name="T97" fmla="*/ 262086 h 93"/>
                  <a:gd name="T98" fmla="*/ 41920680 w 104"/>
                  <a:gd name="T99" fmla="*/ 201012 h 93"/>
                  <a:gd name="T100" fmla="*/ 44902693 w 104"/>
                  <a:gd name="T101" fmla="*/ 163584 h 93"/>
                  <a:gd name="T102" fmla="*/ 50394745 w 104"/>
                  <a:gd name="T103" fmla="*/ 102103 h 93"/>
                  <a:gd name="T104" fmla="*/ 54942954 w 104"/>
                  <a:gd name="T105" fmla="*/ 39777 h 93"/>
                  <a:gd name="T106" fmla="*/ 58274983 w 104"/>
                  <a:gd name="T107" fmla="*/ 0 h 93"/>
                  <a:gd name="T108" fmla="*/ 63429895 w 104"/>
                  <a:gd name="T109" fmla="*/ 0 h 93"/>
                  <a:gd name="T110" fmla="*/ 68097507 w 104"/>
                  <a:gd name="T111" fmla="*/ 0 h 93"/>
                  <a:gd name="T112" fmla="*/ 73586854 w 104"/>
                  <a:gd name="T113" fmla="*/ 39777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4"/>
                  <a:gd name="T172" fmla="*/ 0 h 93"/>
                  <a:gd name="T173" fmla="*/ 104 w 104"/>
                  <a:gd name="T174" fmla="*/ 93 h 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4" h="93">
                    <a:moveTo>
                      <a:pt x="72" y="2"/>
                    </a:moveTo>
                    <a:lnTo>
                      <a:pt x="77" y="3"/>
                    </a:lnTo>
                    <a:lnTo>
                      <a:pt x="83" y="8"/>
                    </a:lnTo>
                    <a:lnTo>
                      <a:pt x="90" y="12"/>
                    </a:lnTo>
                    <a:lnTo>
                      <a:pt x="95" y="17"/>
                    </a:lnTo>
                    <a:lnTo>
                      <a:pt x="99" y="22"/>
                    </a:lnTo>
                    <a:lnTo>
                      <a:pt x="103" y="27"/>
                    </a:lnTo>
                    <a:lnTo>
                      <a:pt x="104" y="32"/>
                    </a:lnTo>
                    <a:lnTo>
                      <a:pt x="103" y="38"/>
                    </a:lnTo>
                    <a:lnTo>
                      <a:pt x="101" y="42"/>
                    </a:lnTo>
                    <a:lnTo>
                      <a:pt x="99" y="45"/>
                    </a:lnTo>
                    <a:lnTo>
                      <a:pt x="98" y="48"/>
                    </a:lnTo>
                    <a:lnTo>
                      <a:pt x="96" y="52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90" y="62"/>
                    </a:lnTo>
                    <a:lnTo>
                      <a:pt x="86" y="63"/>
                    </a:lnTo>
                    <a:lnTo>
                      <a:pt x="81" y="67"/>
                    </a:lnTo>
                    <a:lnTo>
                      <a:pt x="75" y="68"/>
                    </a:lnTo>
                    <a:lnTo>
                      <a:pt x="70" y="70"/>
                    </a:lnTo>
                    <a:lnTo>
                      <a:pt x="63" y="70"/>
                    </a:lnTo>
                    <a:lnTo>
                      <a:pt x="57" y="73"/>
                    </a:lnTo>
                    <a:lnTo>
                      <a:pt x="50" y="77"/>
                    </a:lnTo>
                    <a:lnTo>
                      <a:pt x="45" y="82"/>
                    </a:lnTo>
                    <a:lnTo>
                      <a:pt x="39" y="92"/>
                    </a:lnTo>
                    <a:lnTo>
                      <a:pt x="37" y="93"/>
                    </a:lnTo>
                    <a:lnTo>
                      <a:pt x="34" y="93"/>
                    </a:lnTo>
                    <a:lnTo>
                      <a:pt x="31" y="92"/>
                    </a:lnTo>
                    <a:lnTo>
                      <a:pt x="28" y="90"/>
                    </a:lnTo>
                    <a:lnTo>
                      <a:pt x="23" y="87"/>
                    </a:lnTo>
                    <a:lnTo>
                      <a:pt x="19" y="85"/>
                    </a:lnTo>
                    <a:lnTo>
                      <a:pt x="14" y="83"/>
                    </a:lnTo>
                    <a:lnTo>
                      <a:pt x="10" y="85"/>
                    </a:lnTo>
                    <a:lnTo>
                      <a:pt x="11" y="80"/>
                    </a:lnTo>
                    <a:lnTo>
                      <a:pt x="10" y="75"/>
                    </a:lnTo>
                    <a:lnTo>
                      <a:pt x="8" y="68"/>
                    </a:lnTo>
                    <a:lnTo>
                      <a:pt x="5" y="63"/>
                    </a:lnTo>
                    <a:lnTo>
                      <a:pt x="3" y="60"/>
                    </a:lnTo>
                    <a:lnTo>
                      <a:pt x="1" y="55"/>
                    </a:lnTo>
                    <a:lnTo>
                      <a:pt x="0" y="52"/>
                    </a:lnTo>
                    <a:lnTo>
                      <a:pt x="1" y="47"/>
                    </a:lnTo>
                    <a:lnTo>
                      <a:pt x="5" y="42"/>
                    </a:lnTo>
                    <a:lnTo>
                      <a:pt x="10" y="38"/>
                    </a:lnTo>
                    <a:lnTo>
                      <a:pt x="13" y="33"/>
                    </a:lnTo>
                    <a:lnTo>
                      <a:pt x="18" y="28"/>
                    </a:lnTo>
                    <a:lnTo>
                      <a:pt x="21" y="23"/>
                    </a:lnTo>
                    <a:lnTo>
                      <a:pt x="26" y="20"/>
                    </a:lnTo>
                    <a:lnTo>
                      <a:pt x="31" y="15"/>
                    </a:lnTo>
                    <a:lnTo>
                      <a:pt x="36" y="13"/>
                    </a:lnTo>
                    <a:lnTo>
                      <a:pt x="41" y="10"/>
                    </a:lnTo>
                    <a:lnTo>
                      <a:pt x="44" y="8"/>
                    </a:lnTo>
                    <a:lnTo>
                      <a:pt x="49" y="5"/>
                    </a:lnTo>
                    <a:lnTo>
                      <a:pt x="54" y="2"/>
                    </a:lnTo>
                    <a:lnTo>
                      <a:pt x="57" y="0"/>
                    </a:lnTo>
                    <a:lnTo>
                      <a:pt x="62" y="0"/>
                    </a:lnTo>
                    <a:lnTo>
                      <a:pt x="67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87" name="Freeform 192"/>
              <p:cNvSpPr>
                <a:spLocks noChangeAspect="1"/>
              </p:cNvSpPr>
              <p:nvPr/>
            </p:nvSpPr>
            <p:spPr bwMode="auto">
              <a:xfrm>
                <a:off x="4348" y="3087"/>
                <a:ext cx="201" cy="149"/>
              </a:xfrm>
              <a:custGeom>
                <a:avLst/>
                <a:gdLst>
                  <a:gd name="T0" fmla="*/ 73586854 w 104"/>
                  <a:gd name="T1" fmla="*/ 39777 h 93"/>
                  <a:gd name="T2" fmla="*/ 78904166 w 104"/>
                  <a:gd name="T3" fmla="*/ 63729 h 93"/>
                  <a:gd name="T4" fmla="*/ 84510438 w 104"/>
                  <a:gd name="T5" fmla="*/ 163584 h 93"/>
                  <a:gd name="T6" fmla="*/ 91870241 w 104"/>
                  <a:gd name="T7" fmla="*/ 231924 h 93"/>
                  <a:gd name="T8" fmla="*/ 97397536 w 104"/>
                  <a:gd name="T9" fmla="*/ 335402 h 93"/>
                  <a:gd name="T10" fmla="*/ 100926340 w 104"/>
                  <a:gd name="T11" fmla="*/ 435251 h 93"/>
                  <a:gd name="T12" fmla="*/ 105309516 w 104"/>
                  <a:gd name="T13" fmla="*/ 537364 h 93"/>
                  <a:gd name="T14" fmla="*/ 106187825 w 104"/>
                  <a:gd name="T15" fmla="*/ 633099 h 93"/>
                  <a:gd name="T16" fmla="*/ 105309516 w 104"/>
                  <a:gd name="T17" fmla="*/ 761135 h 93"/>
                  <a:gd name="T18" fmla="*/ 103199936 w 104"/>
                  <a:gd name="T19" fmla="*/ 826668 h 93"/>
                  <a:gd name="T20" fmla="*/ 100926340 w 104"/>
                  <a:gd name="T21" fmla="*/ 891283 h 93"/>
                  <a:gd name="T22" fmla="*/ 99823090 w 104"/>
                  <a:gd name="T23" fmla="*/ 953795 h 93"/>
                  <a:gd name="T24" fmla="*/ 98238060 w 104"/>
                  <a:gd name="T25" fmla="*/ 1029209 h 93"/>
                  <a:gd name="T26" fmla="*/ 95276972 w 104"/>
                  <a:gd name="T27" fmla="*/ 1092644 h 93"/>
                  <a:gd name="T28" fmla="*/ 93046630 w 104"/>
                  <a:gd name="T29" fmla="*/ 1158164 h 93"/>
                  <a:gd name="T30" fmla="*/ 91870241 w 104"/>
                  <a:gd name="T31" fmla="*/ 1234246 h 93"/>
                  <a:gd name="T32" fmla="*/ 87728593 w 104"/>
                  <a:gd name="T33" fmla="*/ 1258614 h 93"/>
                  <a:gd name="T34" fmla="*/ 82999630 w 104"/>
                  <a:gd name="T35" fmla="*/ 1324447 h 93"/>
                  <a:gd name="T36" fmla="*/ 76630570 w 104"/>
                  <a:gd name="T37" fmla="*/ 1355650 h 93"/>
                  <a:gd name="T38" fmla="*/ 71315098 w 104"/>
                  <a:gd name="T39" fmla="*/ 1389105 h 93"/>
                  <a:gd name="T40" fmla="*/ 64527745 w 104"/>
                  <a:gd name="T41" fmla="*/ 1389105 h 93"/>
                  <a:gd name="T42" fmla="*/ 58274983 w 104"/>
                  <a:gd name="T43" fmla="*/ 1453146 h 93"/>
                  <a:gd name="T44" fmla="*/ 51123388 w 104"/>
                  <a:gd name="T45" fmla="*/ 1528123 h 93"/>
                  <a:gd name="T46" fmla="*/ 46000587 w 104"/>
                  <a:gd name="T47" fmla="*/ 1625093 h 93"/>
                  <a:gd name="T48" fmla="*/ 39649648 w 104"/>
                  <a:gd name="T49" fmla="*/ 1830359 h 93"/>
                  <a:gd name="T50" fmla="*/ 38074790 w 104"/>
                  <a:gd name="T51" fmla="*/ 1855553 h 93"/>
                  <a:gd name="T52" fmla="*/ 34940553 w 104"/>
                  <a:gd name="T53" fmla="*/ 1855553 h 93"/>
                  <a:gd name="T54" fmla="*/ 31727089 w 104"/>
                  <a:gd name="T55" fmla="*/ 1830359 h 93"/>
                  <a:gd name="T56" fmla="*/ 28428195 w 104"/>
                  <a:gd name="T57" fmla="*/ 1789987 h 93"/>
                  <a:gd name="T58" fmla="*/ 23233234 w 104"/>
                  <a:gd name="T59" fmla="*/ 1726860 h 93"/>
                  <a:gd name="T60" fmla="*/ 19700389 w 104"/>
                  <a:gd name="T61" fmla="*/ 1689689 h 93"/>
                  <a:gd name="T62" fmla="*/ 14295234 w 104"/>
                  <a:gd name="T63" fmla="*/ 1648948 h 93"/>
                  <a:gd name="T64" fmla="*/ 10193236 w 104"/>
                  <a:gd name="T65" fmla="*/ 1689689 h 93"/>
                  <a:gd name="T66" fmla="*/ 11222843 w 104"/>
                  <a:gd name="T67" fmla="*/ 1589904 h 93"/>
                  <a:gd name="T68" fmla="*/ 10193236 w 104"/>
                  <a:gd name="T69" fmla="*/ 1488838 h 93"/>
                  <a:gd name="T70" fmla="*/ 7920942 w 104"/>
                  <a:gd name="T71" fmla="*/ 1355650 h 93"/>
                  <a:gd name="T72" fmla="*/ 5274112 w 104"/>
                  <a:gd name="T73" fmla="*/ 1258614 h 93"/>
                  <a:gd name="T74" fmla="*/ 3218263 w 104"/>
                  <a:gd name="T75" fmla="*/ 1195174 h 93"/>
                  <a:gd name="T76" fmla="*/ 1097207 w 104"/>
                  <a:gd name="T77" fmla="*/ 1092644 h 93"/>
                  <a:gd name="T78" fmla="*/ 0 w 104"/>
                  <a:gd name="T79" fmla="*/ 1029209 h 93"/>
                  <a:gd name="T80" fmla="*/ 1097207 w 104"/>
                  <a:gd name="T81" fmla="*/ 929275 h 93"/>
                  <a:gd name="T82" fmla="*/ 5274112 w 104"/>
                  <a:gd name="T83" fmla="*/ 826668 h 93"/>
                  <a:gd name="T84" fmla="*/ 10193236 w 104"/>
                  <a:gd name="T85" fmla="*/ 761135 h 93"/>
                  <a:gd name="T86" fmla="*/ 13197747 w 104"/>
                  <a:gd name="T87" fmla="*/ 658264 h 93"/>
                  <a:gd name="T88" fmla="*/ 18524108 w 104"/>
                  <a:gd name="T89" fmla="*/ 556304 h 93"/>
                  <a:gd name="T90" fmla="*/ 21690302 w 104"/>
                  <a:gd name="T91" fmla="*/ 459760 h 93"/>
                  <a:gd name="T92" fmla="*/ 26451902 w 104"/>
                  <a:gd name="T93" fmla="*/ 395156 h 93"/>
                  <a:gd name="T94" fmla="*/ 31727089 w 104"/>
                  <a:gd name="T95" fmla="*/ 296521 h 93"/>
                  <a:gd name="T96" fmla="*/ 36899354 w 104"/>
                  <a:gd name="T97" fmla="*/ 262086 h 93"/>
                  <a:gd name="T98" fmla="*/ 41920680 w 104"/>
                  <a:gd name="T99" fmla="*/ 201012 h 93"/>
                  <a:gd name="T100" fmla="*/ 44902693 w 104"/>
                  <a:gd name="T101" fmla="*/ 163584 h 93"/>
                  <a:gd name="T102" fmla="*/ 50394745 w 104"/>
                  <a:gd name="T103" fmla="*/ 102103 h 93"/>
                  <a:gd name="T104" fmla="*/ 54942954 w 104"/>
                  <a:gd name="T105" fmla="*/ 39777 h 93"/>
                  <a:gd name="T106" fmla="*/ 58274983 w 104"/>
                  <a:gd name="T107" fmla="*/ 0 h 93"/>
                  <a:gd name="T108" fmla="*/ 63429895 w 104"/>
                  <a:gd name="T109" fmla="*/ 0 h 93"/>
                  <a:gd name="T110" fmla="*/ 68097507 w 104"/>
                  <a:gd name="T111" fmla="*/ 0 h 93"/>
                  <a:gd name="T112" fmla="*/ 73586854 w 104"/>
                  <a:gd name="T113" fmla="*/ 39777 h 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4"/>
                  <a:gd name="T172" fmla="*/ 0 h 93"/>
                  <a:gd name="T173" fmla="*/ 104 w 104"/>
                  <a:gd name="T174" fmla="*/ 93 h 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4" h="93">
                    <a:moveTo>
                      <a:pt x="72" y="2"/>
                    </a:moveTo>
                    <a:lnTo>
                      <a:pt x="77" y="3"/>
                    </a:lnTo>
                    <a:lnTo>
                      <a:pt x="83" y="8"/>
                    </a:lnTo>
                    <a:lnTo>
                      <a:pt x="90" y="12"/>
                    </a:lnTo>
                    <a:lnTo>
                      <a:pt x="95" y="17"/>
                    </a:lnTo>
                    <a:lnTo>
                      <a:pt x="99" y="22"/>
                    </a:lnTo>
                    <a:lnTo>
                      <a:pt x="103" y="27"/>
                    </a:lnTo>
                    <a:lnTo>
                      <a:pt x="104" y="32"/>
                    </a:lnTo>
                    <a:lnTo>
                      <a:pt x="103" y="38"/>
                    </a:lnTo>
                    <a:lnTo>
                      <a:pt x="101" y="42"/>
                    </a:lnTo>
                    <a:lnTo>
                      <a:pt x="99" y="45"/>
                    </a:lnTo>
                    <a:lnTo>
                      <a:pt x="98" y="48"/>
                    </a:lnTo>
                    <a:lnTo>
                      <a:pt x="96" y="52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90" y="62"/>
                    </a:lnTo>
                    <a:lnTo>
                      <a:pt x="86" y="63"/>
                    </a:lnTo>
                    <a:lnTo>
                      <a:pt x="81" y="67"/>
                    </a:lnTo>
                    <a:lnTo>
                      <a:pt x="75" y="68"/>
                    </a:lnTo>
                    <a:lnTo>
                      <a:pt x="70" y="70"/>
                    </a:lnTo>
                    <a:lnTo>
                      <a:pt x="63" y="70"/>
                    </a:lnTo>
                    <a:lnTo>
                      <a:pt x="57" y="73"/>
                    </a:lnTo>
                    <a:lnTo>
                      <a:pt x="50" y="77"/>
                    </a:lnTo>
                    <a:lnTo>
                      <a:pt x="45" y="82"/>
                    </a:lnTo>
                    <a:lnTo>
                      <a:pt x="39" y="92"/>
                    </a:lnTo>
                    <a:lnTo>
                      <a:pt x="37" y="93"/>
                    </a:lnTo>
                    <a:lnTo>
                      <a:pt x="34" y="93"/>
                    </a:lnTo>
                    <a:lnTo>
                      <a:pt x="31" y="92"/>
                    </a:lnTo>
                    <a:lnTo>
                      <a:pt x="28" y="90"/>
                    </a:lnTo>
                    <a:lnTo>
                      <a:pt x="23" y="87"/>
                    </a:lnTo>
                    <a:lnTo>
                      <a:pt x="19" y="85"/>
                    </a:lnTo>
                    <a:lnTo>
                      <a:pt x="14" y="83"/>
                    </a:lnTo>
                    <a:lnTo>
                      <a:pt x="10" y="85"/>
                    </a:lnTo>
                    <a:lnTo>
                      <a:pt x="11" y="80"/>
                    </a:lnTo>
                    <a:lnTo>
                      <a:pt x="10" y="75"/>
                    </a:lnTo>
                    <a:lnTo>
                      <a:pt x="8" y="68"/>
                    </a:lnTo>
                    <a:lnTo>
                      <a:pt x="5" y="63"/>
                    </a:lnTo>
                    <a:lnTo>
                      <a:pt x="3" y="60"/>
                    </a:lnTo>
                    <a:lnTo>
                      <a:pt x="1" y="55"/>
                    </a:lnTo>
                    <a:lnTo>
                      <a:pt x="0" y="52"/>
                    </a:lnTo>
                    <a:lnTo>
                      <a:pt x="1" y="47"/>
                    </a:lnTo>
                    <a:lnTo>
                      <a:pt x="5" y="42"/>
                    </a:lnTo>
                    <a:lnTo>
                      <a:pt x="10" y="38"/>
                    </a:lnTo>
                    <a:lnTo>
                      <a:pt x="13" y="33"/>
                    </a:lnTo>
                    <a:lnTo>
                      <a:pt x="18" y="28"/>
                    </a:lnTo>
                    <a:lnTo>
                      <a:pt x="21" y="23"/>
                    </a:lnTo>
                    <a:lnTo>
                      <a:pt x="26" y="20"/>
                    </a:lnTo>
                    <a:lnTo>
                      <a:pt x="31" y="15"/>
                    </a:lnTo>
                    <a:lnTo>
                      <a:pt x="36" y="13"/>
                    </a:lnTo>
                    <a:lnTo>
                      <a:pt x="41" y="10"/>
                    </a:lnTo>
                    <a:lnTo>
                      <a:pt x="44" y="8"/>
                    </a:lnTo>
                    <a:lnTo>
                      <a:pt x="49" y="5"/>
                    </a:lnTo>
                    <a:lnTo>
                      <a:pt x="54" y="2"/>
                    </a:lnTo>
                    <a:lnTo>
                      <a:pt x="57" y="0"/>
                    </a:lnTo>
                    <a:lnTo>
                      <a:pt x="62" y="0"/>
                    </a:lnTo>
                    <a:lnTo>
                      <a:pt x="67" y="0"/>
                    </a:lnTo>
                    <a:lnTo>
                      <a:pt x="72" y="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88" name="Freeform 193"/>
              <p:cNvSpPr>
                <a:spLocks noChangeAspect="1"/>
              </p:cNvSpPr>
              <p:nvPr/>
            </p:nvSpPr>
            <p:spPr bwMode="auto">
              <a:xfrm>
                <a:off x="4690" y="2839"/>
                <a:ext cx="133" cy="137"/>
              </a:xfrm>
              <a:custGeom>
                <a:avLst/>
                <a:gdLst>
                  <a:gd name="T0" fmla="*/ 47098689 w 69"/>
                  <a:gd name="T1" fmla="*/ 227478 h 85"/>
                  <a:gd name="T2" fmla="*/ 45496576 w 69"/>
                  <a:gd name="T3" fmla="*/ 271403 h 85"/>
                  <a:gd name="T4" fmla="*/ 44820088 w 69"/>
                  <a:gd name="T5" fmla="*/ 271403 h 85"/>
                  <a:gd name="T6" fmla="*/ 42632344 w 69"/>
                  <a:gd name="T7" fmla="*/ 271403 h 85"/>
                  <a:gd name="T8" fmla="*/ 39543928 w 69"/>
                  <a:gd name="T9" fmla="*/ 211032 h 85"/>
                  <a:gd name="T10" fmla="*/ 34488163 w 69"/>
                  <a:gd name="T11" fmla="*/ 87566 h 85"/>
                  <a:gd name="T12" fmla="*/ 30260143 w 69"/>
                  <a:gd name="T13" fmla="*/ 43913 h 85"/>
                  <a:gd name="T14" fmla="*/ 24981371 w 69"/>
                  <a:gd name="T15" fmla="*/ 43913 h 85"/>
                  <a:gd name="T16" fmla="*/ 19925773 w 69"/>
                  <a:gd name="T17" fmla="*/ 87566 h 85"/>
                  <a:gd name="T18" fmla="*/ 17427042 w 69"/>
                  <a:gd name="T19" fmla="*/ 211032 h 85"/>
                  <a:gd name="T20" fmla="*/ 14562386 w 69"/>
                  <a:gd name="T21" fmla="*/ 340134 h 85"/>
                  <a:gd name="T22" fmla="*/ 12529352 w 69"/>
                  <a:gd name="T23" fmla="*/ 485615 h 85"/>
                  <a:gd name="T24" fmla="*/ 10337431 w 69"/>
                  <a:gd name="T25" fmla="*/ 616268 h 85"/>
                  <a:gd name="T26" fmla="*/ 6500190 w 69"/>
                  <a:gd name="T27" fmla="*/ 668194 h 85"/>
                  <a:gd name="T28" fmla="*/ 2033410 w 69"/>
                  <a:gd name="T29" fmla="*/ 782697 h 85"/>
                  <a:gd name="T30" fmla="*/ 0 w 69"/>
                  <a:gd name="T31" fmla="*/ 952455 h 85"/>
                  <a:gd name="T32" fmla="*/ 2033410 w 69"/>
                  <a:gd name="T33" fmla="*/ 1022868 h 85"/>
                  <a:gd name="T34" fmla="*/ 2033410 w 69"/>
                  <a:gd name="T35" fmla="*/ 1022868 h 85"/>
                  <a:gd name="T36" fmla="*/ 3088368 w 69"/>
                  <a:gd name="T37" fmla="*/ 1064027 h 85"/>
                  <a:gd name="T38" fmla="*/ 3088368 w 69"/>
                  <a:gd name="T39" fmla="*/ 1064027 h 85"/>
                  <a:gd name="T40" fmla="*/ 4974429 w 69"/>
                  <a:gd name="T41" fmla="*/ 1136370 h 85"/>
                  <a:gd name="T42" fmla="*/ 4974429 w 69"/>
                  <a:gd name="T43" fmla="*/ 1288032 h 85"/>
                  <a:gd name="T44" fmla="*/ 4974429 w 69"/>
                  <a:gd name="T45" fmla="*/ 1443463 h 85"/>
                  <a:gd name="T46" fmla="*/ 7554922 w 69"/>
                  <a:gd name="T47" fmla="*/ 1579033 h 85"/>
                  <a:gd name="T48" fmla="*/ 9588392 w 69"/>
                  <a:gd name="T49" fmla="*/ 1691576 h 85"/>
                  <a:gd name="T50" fmla="*/ 10337431 w 69"/>
                  <a:gd name="T51" fmla="*/ 1735825 h 85"/>
                  <a:gd name="T52" fmla="*/ 12529352 w 69"/>
                  <a:gd name="T53" fmla="*/ 1777364 h 85"/>
                  <a:gd name="T54" fmla="*/ 14562386 w 69"/>
                  <a:gd name="T55" fmla="*/ 1804690 h 85"/>
                  <a:gd name="T56" fmla="*/ 19536871 w 69"/>
                  <a:gd name="T57" fmla="*/ 1847782 h 85"/>
                  <a:gd name="T58" fmla="*/ 28069527 w 69"/>
                  <a:gd name="T59" fmla="*/ 1918467 h 85"/>
                  <a:gd name="T60" fmla="*/ 36679607 w 69"/>
                  <a:gd name="T61" fmla="*/ 1918467 h 85"/>
                  <a:gd name="T62" fmla="*/ 45496576 w 69"/>
                  <a:gd name="T63" fmla="*/ 1891377 h 85"/>
                  <a:gd name="T64" fmla="*/ 49132106 w 69"/>
                  <a:gd name="T65" fmla="*/ 1804690 h 85"/>
                  <a:gd name="T66" fmla="*/ 50185572 w 69"/>
                  <a:gd name="T67" fmla="*/ 1777364 h 85"/>
                  <a:gd name="T68" fmla="*/ 50185572 w 69"/>
                  <a:gd name="T69" fmla="*/ 1691576 h 85"/>
                  <a:gd name="T70" fmla="*/ 52073164 w 69"/>
                  <a:gd name="T71" fmla="*/ 1665440 h 85"/>
                  <a:gd name="T72" fmla="*/ 54105030 w 69"/>
                  <a:gd name="T73" fmla="*/ 1621156 h 85"/>
                  <a:gd name="T74" fmla="*/ 58327522 w 69"/>
                  <a:gd name="T75" fmla="*/ 1556944 h 85"/>
                  <a:gd name="T76" fmla="*/ 61659968 w 69"/>
                  <a:gd name="T77" fmla="*/ 1464100 h 85"/>
                  <a:gd name="T78" fmla="*/ 62714899 w 69"/>
                  <a:gd name="T79" fmla="*/ 1354366 h 85"/>
                  <a:gd name="T80" fmla="*/ 66477184 w 69"/>
                  <a:gd name="T81" fmla="*/ 1240806 h 85"/>
                  <a:gd name="T82" fmla="*/ 64748361 w 69"/>
                  <a:gd name="T83" fmla="*/ 1022868 h 85"/>
                  <a:gd name="T84" fmla="*/ 61659968 w 69"/>
                  <a:gd name="T85" fmla="*/ 840300 h 85"/>
                  <a:gd name="T86" fmla="*/ 57193408 w 69"/>
                  <a:gd name="T87" fmla="*/ 660163 h 85"/>
                  <a:gd name="T88" fmla="*/ 52073164 w 69"/>
                  <a:gd name="T89" fmla="*/ 548216 h 85"/>
                  <a:gd name="T90" fmla="*/ 52073164 w 69"/>
                  <a:gd name="T91" fmla="*/ 451724 h 85"/>
                  <a:gd name="T92" fmla="*/ 52073164 w 69"/>
                  <a:gd name="T93" fmla="*/ 382356 h 85"/>
                  <a:gd name="T94" fmla="*/ 52073164 w 69"/>
                  <a:gd name="T95" fmla="*/ 340134 h 85"/>
                  <a:gd name="T96" fmla="*/ 50185572 w 69"/>
                  <a:gd name="T97" fmla="*/ 323468 h 85"/>
                  <a:gd name="T98" fmla="*/ 49132106 w 69"/>
                  <a:gd name="T99" fmla="*/ 271403 h 85"/>
                  <a:gd name="T100" fmla="*/ 49132106 w 69"/>
                  <a:gd name="T101" fmla="*/ 323468 h 85"/>
                  <a:gd name="T102" fmla="*/ 49132106 w 69"/>
                  <a:gd name="T103" fmla="*/ 271403 h 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"/>
                  <a:gd name="T157" fmla="*/ 0 h 85"/>
                  <a:gd name="T158" fmla="*/ 69 w 69"/>
                  <a:gd name="T159" fmla="*/ 85 h 8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" h="85">
                    <a:moveTo>
                      <a:pt x="49" y="10"/>
                    </a:moveTo>
                    <a:lnTo>
                      <a:pt x="49" y="10"/>
                    </a:lnTo>
                    <a:lnTo>
                      <a:pt x="47" y="10"/>
                    </a:lnTo>
                    <a:lnTo>
                      <a:pt x="47" y="12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41" y="9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20" y="5"/>
                    </a:lnTo>
                    <a:lnTo>
                      <a:pt x="18" y="9"/>
                    </a:lnTo>
                    <a:lnTo>
                      <a:pt x="16" y="12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2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5" y="50"/>
                    </a:lnTo>
                    <a:lnTo>
                      <a:pt x="5" y="54"/>
                    </a:lnTo>
                    <a:lnTo>
                      <a:pt x="5" y="57"/>
                    </a:lnTo>
                    <a:lnTo>
                      <a:pt x="5" y="60"/>
                    </a:lnTo>
                    <a:lnTo>
                      <a:pt x="5" y="64"/>
                    </a:lnTo>
                    <a:lnTo>
                      <a:pt x="7" y="67"/>
                    </a:lnTo>
                    <a:lnTo>
                      <a:pt x="8" y="70"/>
                    </a:lnTo>
                    <a:lnTo>
                      <a:pt x="10" y="74"/>
                    </a:lnTo>
                    <a:lnTo>
                      <a:pt x="10" y="75"/>
                    </a:lnTo>
                    <a:lnTo>
                      <a:pt x="11" y="75"/>
                    </a:lnTo>
                    <a:lnTo>
                      <a:pt x="11" y="77"/>
                    </a:lnTo>
                    <a:lnTo>
                      <a:pt x="13" y="77"/>
                    </a:lnTo>
                    <a:lnTo>
                      <a:pt x="13" y="79"/>
                    </a:lnTo>
                    <a:lnTo>
                      <a:pt x="15" y="80"/>
                    </a:lnTo>
                    <a:lnTo>
                      <a:pt x="16" y="80"/>
                    </a:lnTo>
                    <a:lnTo>
                      <a:pt x="20" y="82"/>
                    </a:lnTo>
                    <a:lnTo>
                      <a:pt x="25" y="84"/>
                    </a:lnTo>
                    <a:lnTo>
                      <a:pt x="29" y="85"/>
                    </a:lnTo>
                    <a:lnTo>
                      <a:pt x="33" y="85"/>
                    </a:lnTo>
                    <a:lnTo>
                      <a:pt x="38" y="85"/>
                    </a:lnTo>
                    <a:lnTo>
                      <a:pt x="43" y="84"/>
                    </a:lnTo>
                    <a:lnTo>
                      <a:pt x="47" y="84"/>
                    </a:lnTo>
                    <a:lnTo>
                      <a:pt x="51" y="80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4" y="75"/>
                    </a:lnTo>
                    <a:lnTo>
                      <a:pt x="54" y="74"/>
                    </a:lnTo>
                    <a:lnTo>
                      <a:pt x="56" y="72"/>
                    </a:lnTo>
                    <a:lnTo>
                      <a:pt x="59" y="70"/>
                    </a:lnTo>
                    <a:lnTo>
                      <a:pt x="60" y="69"/>
                    </a:lnTo>
                    <a:lnTo>
                      <a:pt x="62" y="67"/>
                    </a:lnTo>
                    <a:lnTo>
                      <a:pt x="64" y="65"/>
                    </a:lnTo>
                    <a:lnTo>
                      <a:pt x="65" y="64"/>
                    </a:lnTo>
                    <a:lnTo>
                      <a:pt x="65" y="60"/>
                    </a:lnTo>
                    <a:lnTo>
                      <a:pt x="67" y="59"/>
                    </a:lnTo>
                    <a:lnTo>
                      <a:pt x="69" y="55"/>
                    </a:lnTo>
                    <a:lnTo>
                      <a:pt x="69" y="50"/>
                    </a:lnTo>
                    <a:lnTo>
                      <a:pt x="67" y="45"/>
                    </a:lnTo>
                    <a:lnTo>
                      <a:pt x="65" y="42"/>
                    </a:lnTo>
                    <a:lnTo>
                      <a:pt x="64" y="37"/>
                    </a:lnTo>
                    <a:lnTo>
                      <a:pt x="60" y="32"/>
                    </a:lnTo>
                    <a:lnTo>
                      <a:pt x="59" y="29"/>
                    </a:lnTo>
                    <a:lnTo>
                      <a:pt x="56" y="24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4" y="19"/>
                    </a:lnTo>
                    <a:lnTo>
                      <a:pt x="54" y="17"/>
                    </a:lnTo>
                    <a:lnTo>
                      <a:pt x="54" y="15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1" y="12"/>
                    </a:lnTo>
                    <a:lnTo>
                      <a:pt x="51" y="14"/>
                    </a:lnTo>
                    <a:lnTo>
                      <a:pt x="51" y="12"/>
                    </a:lnTo>
                    <a:lnTo>
                      <a:pt x="49" y="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89" name="Freeform 194"/>
              <p:cNvSpPr>
                <a:spLocks noChangeAspect="1"/>
              </p:cNvSpPr>
              <p:nvPr/>
            </p:nvSpPr>
            <p:spPr bwMode="auto">
              <a:xfrm>
                <a:off x="4690" y="2839"/>
                <a:ext cx="133" cy="137"/>
              </a:xfrm>
              <a:custGeom>
                <a:avLst/>
                <a:gdLst>
                  <a:gd name="T0" fmla="*/ 47098689 w 69"/>
                  <a:gd name="T1" fmla="*/ 227478 h 85"/>
                  <a:gd name="T2" fmla="*/ 45496576 w 69"/>
                  <a:gd name="T3" fmla="*/ 271403 h 85"/>
                  <a:gd name="T4" fmla="*/ 44820088 w 69"/>
                  <a:gd name="T5" fmla="*/ 271403 h 85"/>
                  <a:gd name="T6" fmla="*/ 42632344 w 69"/>
                  <a:gd name="T7" fmla="*/ 271403 h 85"/>
                  <a:gd name="T8" fmla="*/ 39543928 w 69"/>
                  <a:gd name="T9" fmla="*/ 211032 h 85"/>
                  <a:gd name="T10" fmla="*/ 34488163 w 69"/>
                  <a:gd name="T11" fmla="*/ 87566 h 85"/>
                  <a:gd name="T12" fmla="*/ 30260143 w 69"/>
                  <a:gd name="T13" fmla="*/ 43913 h 85"/>
                  <a:gd name="T14" fmla="*/ 24981371 w 69"/>
                  <a:gd name="T15" fmla="*/ 43913 h 85"/>
                  <a:gd name="T16" fmla="*/ 19925773 w 69"/>
                  <a:gd name="T17" fmla="*/ 87566 h 85"/>
                  <a:gd name="T18" fmla="*/ 17427042 w 69"/>
                  <a:gd name="T19" fmla="*/ 211032 h 85"/>
                  <a:gd name="T20" fmla="*/ 14562386 w 69"/>
                  <a:gd name="T21" fmla="*/ 340134 h 85"/>
                  <a:gd name="T22" fmla="*/ 12529352 w 69"/>
                  <a:gd name="T23" fmla="*/ 485615 h 85"/>
                  <a:gd name="T24" fmla="*/ 10337431 w 69"/>
                  <a:gd name="T25" fmla="*/ 616268 h 85"/>
                  <a:gd name="T26" fmla="*/ 6500190 w 69"/>
                  <a:gd name="T27" fmla="*/ 668194 h 85"/>
                  <a:gd name="T28" fmla="*/ 2033410 w 69"/>
                  <a:gd name="T29" fmla="*/ 782697 h 85"/>
                  <a:gd name="T30" fmla="*/ 0 w 69"/>
                  <a:gd name="T31" fmla="*/ 952455 h 85"/>
                  <a:gd name="T32" fmla="*/ 2033410 w 69"/>
                  <a:gd name="T33" fmla="*/ 1022868 h 85"/>
                  <a:gd name="T34" fmla="*/ 2033410 w 69"/>
                  <a:gd name="T35" fmla="*/ 1022868 h 85"/>
                  <a:gd name="T36" fmla="*/ 3088368 w 69"/>
                  <a:gd name="T37" fmla="*/ 1064027 h 85"/>
                  <a:gd name="T38" fmla="*/ 3088368 w 69"/>
                  <a:gd name="T39" fmla="*/ 1064027 h 85"/>
                  <a:gd name="T40" fmla="*/ 4974429 w 69"/>
                  <a:gd name="T41" fmla="*/ 1136370 h 85"/>
                  <a:gd name="T42" fmla="*/ 4974429 w 69"/>
                  <a:gd name="T43" fmla="*/ 1288032 h 85"/>
                  <a:gd name="T44" fmla="*/ 4974429 w 69"/>
                  <a:gd name="T45" fmla="*/ 1443463 h 85"/>
                  <a:gd name="T46" fmla="*/ 7554922 w 69"/>
                  <a:gd name="T47" fmla="*/ 1579033 h 85"/>
                  <a:gd name="T48" fmla="*/ 9588392 w 69"/>
                  <a:gd name="T49" fmla="*/ 1691576 h 85"/>
                  <a:gd name="T50" fmla="*/ 10337431 w 69"/>
                  <a:gd name="T51" fmla="*/ 1735825 h 85"/>
                  <a:gd name="T52" fmla="*/ 12529352 w 69"/>
                  <a:gd name="T53" fmla="*/ 1777364 h 85"/>
                  <a:gd name="T54" fmla="*/ 14562386 w 69"/>
                  <a:gd name="T55" fmla="*/ 1804690 h 85"/>
                  <a:gd name="T56" fmla="*/ 19536871 w 69"/>
                  <a:gd name="T57" fmla="*/ 1847782 h 85"/>
                  <a:gd name="T58" fmla="*/ 28069527 w 69"/>
                  <a:gd name="T59" fmla="*/ 1918467 h 85"/>
                  <a:gd name="T60" fmla="*/ 36679607 w 69"/>
                  <a:gd name="T61" fmla="*/ 1918467 h 85"/>
                  <a:gd name="T62" fmla="*/ 45496576 w 69"/>
                  <a:gd name="T63" fmla="*/ 1891377 h 85"/>
                  <a:gd name="T64" fmla="*/ 49132106 w 69"/>
                  <a:gd name="T65" fmla="*/ 1804690 h 85"/>
                  <a:gd name="T66" fmla="*/ 50185572 w 69"/>
                  <a:gd name="T67" fmla="*/ 1777364 h 85"/>
                  <a:gd name="T68" fmla="*/ 50185572 w 69"/>
                  <a:gd name="T69" fmla="*/ 1691576 h 85"/>
                  <a:gd name="T70" fmla="*/ 52073164 w 69"/>
                  <a:gd name="T71" fmla="*/ 1665440 h 85"/>
                  <a:gd name="T72" fmla="*/ 54105030 w 69"/>
                  <a:gd name="T73" fmla="*/ 1621156 h 85"/>
                  <a:gd name="T74" fmla="*/ 58327522 w 69"/>
                  <a:gd name="T75" fmla="*/ 1556944 h 85"/>
                  <a:gd name="T76" fmla="*/ 61659968 w 69"/>
                  <a:gd name="T77" fmla="*/ 1464100 h 85"/>
                  <a:gd name="T78" fmla="*/ 62714899 w 69"/>
                  <a:gd name="T79" fmla="*/ 1354366 h 85"/>
                  <a:gd name="T80" fmla="*/ 66477184 w 69"/>
                  <a:gd name="T81" fmla="*/ 1240806 h 85"/>
                  <a:gd name="T82" fmla="*/ 64748361 w 69"/>
                  <a:gd name="T83" fmla="*/ 1022868 h 85"/>
                  <a:gd name="T84" fmla="*/ 61659968 w 69"/>
                  <a:gd name="T85" fmla="*/ 840300 h 85"/>
                  <a:gd name="T86" fmla="*/ 57193408 w 69"/>
                  <a:gd name="T87" fmla="*/ 660163 h 85"/>
                  <a:gd name="T88" fmla="*/ 52073164 w 69"/>
                  <a:gd name="T89" fmla="*/ 548216 h 85"/>
                  <a:gd name="T90" fmla="*/ 52073164 w 69"/>
                  <a:gd name="T91" fmla="*/ 451724 h 85"/>
                  <a:gd name="T92" fmla="*/ 52073164 w 69"/>
                  <a:gd name="T93" fmla="*/ 382356 h 85"/>
                  <a:gd name="T94" fmla="*/ 52073164 w 69"/>
                  <a:gd name="T95" fmla="*/ 340134 h 85"/>
                  <a:gd name="T96" fmla="*/ 50185572 w 69"/>
                  <a:gd name="T97" fmla="*/ 323468 h 85"/>
                  <a:gd name="T98" fmla="*/ 49132106 w 69"/>
                  <a:gd name="T99" fmla="*/ 271403 h 85"/>
                  <a:gd name="T100" fmla="*/ 49132106 w 69"/>
                  <a:gd name="T101" fmla="*/ 323468 h 85"/>
                  <a:gd name="T102" fmla="*/ 49132106 w 69"/>
                  <a:gd name="T103" fmla="*/ 271403 h 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"/>
                  <a:gd name="T157" fmla="*/ 0 h 85"/>
                  <a:gd name="T158" fmla="*/ 69 w 69"/>
                  <a:gd name="T159" fmla="*/ 85 h 8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" h="85">
                    <a:moveTo>
                      <a:pt x="49" y="10"/>
                    </a:moveTo>
                    <a:lnTo>
                      <a:pt x="49" y="10"/>
                    </a:lnTo>
                    <a:lnTo>
                      <a:pt x="47" y="10"/>
                    </a:lnTo>
                    <a:lnTo>
                      <a:pt x="47" y="12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41" y="9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20" y="5"/>
                    </a:lnTo>
                    <a:lnTo>
                      <a:pt x="18" y="9"/>
                    </a:lnTo>
                    <a:lnTo>
                      <a:pt x="16" y="12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2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8" y="29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5" y="50"/>
                    </a:lnTo>
                    <a:lnTo>
                      <a:pt x="5" y="54"/>
                    </a:lnTo>
                    <a:lnTo>
                      <a:pt x="5" y="57"/>
                    </a:lnTo>
                    <a:lnTo>
                      <a:pt x="5" y="60"/>
                    </a:lnTo>
                    <a:lnTo>
                      <a:pt x="5" y="64"/>
                    </a:lnTo>
                    <a:lnTo>
                      <a:pt x="7" y="67"/>
                    </a:lnTo>
                    <a:lnTo>
                      <a:pt x="8" y="70"/>
                    </a:lnTo>
                    <a:lnTo>
                      <a:pt x="10" y="74"/>
                    </a:lnTo>
                    <a:lnTo>
                      <a:pt x="10" y="75"/>
                    </a:lnTo>
                    <a:lnTo>
                      <a:pt x="11" y="75"/>
                    </a:lnTo>
                    <a:lnTo>
                      <a:pt x="11" y="77"/>
                    </a:lnTo>
                    <a:lnTo>
                      <a:pt x="13" y="77"/>
                    </a:lnTo>
                    <a:lnTo>
                      <a:pt x="13" y="79"/>
                    </a:lnTo>
                    <a:lnTo>
                      <a:pt x="15" y="80"/>
                    </a:lnTo>
                    <a:lnTo>
                      <a:pt x="16" y="80"/>
                    </a:lnTo>
                    <a:lnTo>
                      <a:pt x="20" y="82"/>
                    </a:lnTo>
                    <a:lnTo>
                      <a:pt x="25" y="84"/>
                    </a:lnTo>
                    <a:lnTo>
                      <a:pt x="29" y="85"/>
                    </a:lnTo>
                    <a:lnTo>
                      <a:pt x="33" y="85"/>
                    </a:lnTo>
                    <a:lnTo>
                      <a:pt x="38" y="85"/>
                    </a:lnTo>
                    <a:lnTo>
                      <a:pt x="43" y="84"/>
                    </a:lnTo>
                    <a:lnTo>
                      <a:pt x="47" y="84"/>
                    </a:lnTo>
                    <a:lnTo>
                      <a:pt x="51" y="80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4" y="75"/>
                    </a:lnTo>
                    <a:lnTo>
                      <a:pt x="54" y="74"/>
                    </a:lnTo>
                    <a:lnTo>
                      <a:pt x="56" y="72"/>
                    </a:lnTo>
                    <a:lnTo>
                      <a:pt x="59" y="70"/>
                    </a:lnTo>
                    <a:lnTo>
                      <a:pt x="60" y="69"/>
                    </a:lnTo>
                    <a:lnTo>
                      <a:pt x="62" y="67"/>
                    </a:lnTo>
                    <a:lnTo>
                      <a:pt x="64" y="65"/>
                    </a:lnTo>
                    <a:lnTo>
                      <a:pt x="65" y="64"/>
                    </a:lnTo>
                    <a:lnTo>
                      <a:pt x="65" y="60"/>
                    </a:lnTo>
                    <a:lnTo>
                      <a:pt x="67" y="59"/>
                    </a:lnTo>
                    <a:lnTo>
                      <a:pt x="69" y="55"/>
                    </a:lnTo>
                    <a:lnTo>
                      <a:pt x="69" y="50"/>
                    </a:lnTo>
                    <a:lnTo>
                      <a:pt x="67" y="45"/>
                    </a:lnTo>
                    <a:lnTo>
                      <a:pt x="65" y="42"/>
                    </a:lnTo>
                    <a:lnTo>
                      <a:pt x="64" y="37"/>
                    </a:lnTo>
                    <a:lnTo>
                      <a:pt x="60" y="32"/>
                    </a:lnTo>
                    <a:lnTo>
                      <a:pt x="59" y="29"/>
                    </a:lnTo>
                    <a:lnTo>
                      <a:pt x="56" y="24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4" y="19"/>
                    </a:lnTo>
                    <a:lnTo>
                      <a:pt x="54" y="17"/>
                    </a:lnTo>
                    <a:lnTo>
                      <a:pt x="54" y="15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1" y="12"/>
                    </a:lnTo>
                    <a:lnTo>
                      <a:pt x="51" y="14"/>
                    </a:lnTo>
                    <a:lnTo>
                      <a:pt x="51" y="12"/>
                    </a:lnTo>
                    <a:lnTo>
                      <a:pt x="49" y="1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grpSp>
            <p:nvGrpSpPr>
              <p:cNvPr id="190" name="Group 195"/>
              <p:cNvGrpSpPr>
                <a:grpSpLocks/>
              </p:cNvGrpSpPr>
              <p:nvPr/>
            </p:nvGrpSpPr>
            <p:grpSpPr bwMode="auto">
              <a:xfrm>
                <a:off x="4313" y="2857"/>
                <a:ext cx="233" cy="177"/>
                <a:chOff x="3066" y="1671"/>
                <a:chExt cx="697" cy="639"/>
              </a:xfrm>
            </p:grpSpPr>
            <p:sp>
              <p:nvSpPr>
                <p:cNvPr id="193" name="Freeform 196"/>
                <p:cNvSpPr>
                  <a:spLocks noChangeAspect="1"/>
                </p:cNvSpPr>
                <p:nvPr/>
              </p:nvSpPr>
              <p:spPr bwMode="auto">
                <a:xfrm>
                  <a:off x="3066" y="1671"/>
                  <a:ext cx="599" cy="639"/>
                </a:xfrm>
                <a:custGeom>
                  <a:avLst/>
                  <a:gdLst>
                    <a:gd name="T0" fmla="*/ 2147483647 w 104"/>
                    <a:gd name="T1" fmla="*/ 2147483647 h 111"/>
                    <a:gd name="T2" fmla="*/ 2147483647 w 104"/>
                    <a:gd name="T3" fmla="*/ 2147483647 h 111"/>
                    <a:gd name="T4" fmla="*/ 2147483647 w 104"/>
                    <a:gd name="T5" fmla="*/ 2147483647 h 111"/>
                    <a:gd name="T6" fmla="*/ 2147483647 w 104"/>
                    <a:gd name="T7" fmla="*/ 2147483647 h 111"/>
                    <a:gd name="T8" fmla="*/ 2147483647 w 104"/>
                    <a:gd name="T9" fmla="*/ 2147483647 h 111"/>
                    <a:gd name="T10" fmla="*/ 2147483647 w 104"/>
                    <a:gd name="T11" fmla="*/ 2147483647 h 111"/>
                    <a:gd name="T12" fmla="*/ 2147483647 w 104"/>
                    <a:gd name="T13" fmla="*/ 2147483647 h 111"/>
                    <a:gd name="T14" fmla="*/ 2147483647 w 104"/>
                    <a:gd name="T15" fmla="*/ 2147483647 h 111"/>
                    <a:gd name="T16" fmla="*/ 2147483647 w 104"/>
                    <a:gd name="T17" fmla="*/ 2147483647 h 111"/>
                    <a:gd name="T18" fmla="*/ 2147483647 w 104"/>
                    <a:gd name="T19" fmla="*/ 2147483647 h 111"/>
                    <a:gd name="T20" fmla="*/ 2147483647 w 104"/>
                    <a:gd name="T21" fmla="*/ 2147483647 h 111"/>
                    <a:gd name="T22" fmla="*/ 2147483647 w 104"/>
                    <a:gd name="T23" fmla="*/ 2147483647 h 111"/>
                    <a:gd name="T24" fmla="*/ 0 w 104"/>
                    <a:gd name="T25" fmla="*/ 2147483647 h 111"/>
                    <a:gd name="T26" fmla="*/ 2147483647 w 104"/>
                    <a:gd name="T27" fmla="*/ 2147483647 h 111"/>
                    <a:gd name="T28" fmla="*/ 2147483647 w 104"/>
                    <a:gd name="T29" fmla="*/ 2147483647 h 111"/>
                    <a:gd name="T30" fmla="*/ 2147483647 w 104"/>
                    <a:gd name="T31" fmla="*/ 2147483647 h 111"/>
                    <a:gd name="T32" fmla="*/ 2147483647 w 104"/>
                    <a:gd name="T33" fmla="*/ 2147483647 h 111"/>
                    <a:gd name="T34" fmla="*/ 2147483647 w 104"/>
                    <a:gd name="T35" fmla="*/ 2147483647 h 111"/>
                    <a:gd name="T36" fmla="*/ 2147483647 w 104"/>
                    <a:gd name="T37" fmla="*/ 2147483647 h 111"/>
                    <a:gd name="T38" fmla="*/ 2147483647 w 104"/>
                    <a:gd name="T39" fmla="*/ 2147483647 h 111"/>
                    <a:gd name="T40" fmla="*/ 2147483647 w 104"/>
                    <a:gd name="T41" fmla="*/ 2147483647 h 111"/>
                    <a:gd name="T42" fmla="*/ 2147483647 w 104"/>
                    <a:gd name="T43" fmla="*/ 2147483647 h 111"/>
                    <a:gd name="T44" fmla="*/ 2147483647 w 104"/>
                    <a:gd name="T45" fmla="*/ 2147483647 h 111"/>
                    <a:gd name="T46" fmla="*/ 2147483647 w 104"/>
                    <a:gd name="T47" fmla="*/ 2147483647 h 111"/>
                    <a:gd name="T48" fmla="*/ 2147483647 w 104"/>
                    <a:gd name="T49" fmla="*/ 2147483647 h 111"/>
                    <a:gd name="T50" fmla="*/ 2147483647 w 104"/>
                    <a:gd name="T51" fmla="*/ 2147483647 h 111"/>
                    <a:gd name="T52" fmla="*/ 2147483647 w 104"/>
                    <a:gd name="T53" fmla="*/ 2147483647 h 111"/>
                    <a:gd name="T54" fmla="*/ 2147483647 w 104"/>
                    <a:gd name="T55" fmla="*/ 2147483647 h 111"/>
                    <a:gd name="T56" fmla="*/ 2147483647 w 104"/>
                    <a:gd name="T57" fmla="*/ 2147483647 h 111"/>
                    <a:gd name="T58" fmla="*/ 2147483647 w 104"/>
                    <a:gd name="T59" fmla="*/ 2147483647 h 111"/>
                    <a:gd name="T60" fmla="*/ 2147483647 w 104"/>
                    <a:gd name="T61" fmla="*/ 2147483647 h 111"/>
                    <a:gd name="T62" fmla="*/ 2147483647 w 104"/>
                    <a:gd name="T63" fmla="*/ 2147483647 h 111"/>
                    <a:gd name="T64" fmla="*/ 2147483647 w 104"/>
                    <a:gd name="T65" fmla="*/ 2147483647 h 111"/>
                    <a:gd name="T66" fmla="*/ 2147483647 w 104"/>
                    <a:gd name="T67" fmla="*/ 2147483647 h 111"/>
                    <a:gd name="T68" fmla="*/ 2147483647 w 104"/>
                    <a:gd name="T69" fmla="*/ 2147483647 h 111"/>
                    <a:gd name="T70" fmla="*/ 2147483647 w 104"/>
                    <a:gd name="T71" fmla="*/ 2147483647 h 111"/>
                    <a:gd name="T72" fmla="*/ 2147483647 w 104"/>
                    <a:gd name="T73" fmla="*/ 2147483647 h 111"/>
                    <a:gd name="T74" fmla="*/ 2147483647 w 104"/>
                    <a:gd name="T75" fmla="*/ 2147483647 h 111"/>
                    <a:gd name="T76" fmla="*/ 2147483647 w 104"/>
                    <a:gd name="T77" fmla="*/ 2147483647 h 111"/>
                    <a:gd name="T78" fmla="*/ 2147483647 w 104"/>
                    <a:gd name="T79" fmla="*/ 2147483647 h 111"/>
                    <a:gd name="T80" fmla="*/ 2147483647 w 104"/>
                    <a:gd name="T81" fmla="*/ 2147483647 h 111"/>
                    <a:gd name="T82" fmla="*/ 2147483647 w 104"/>
                    <a:gd name="T83" fmla="*/ 2147483647 h 111"/>
                    <a:gd name="T84" fmla="*/ 2147483647 w 104"/>
                    <a:gd name="T85" fmla="*/ 2147483647 h 111"/>
                    <a:gd name="T86" fmla="*/ 2147483647 w 104"/>
                    <a:gd name="T87" fmla="*/ 2147483647 h 111"/>
                    <a:gd name="T88" fmla="*/ 2147483647 w 104"/>
                    <a:gd name="T89" fmla="*/ 2147483647 h 111"/>
                    <a:gd name="T90" fmla="*/ 2147483647 w 104"/>
                    <a:gd name="T91" fmla="*/ 2147483647 h 111"/>
                    <a:gd name="T92" fmla="*/ 2147483647 w 104"/>
                    <a:gd name="T93" fmla="*/ 2147483647 h 111"/>
                    <a:gd name="T94" fmla="*/ 2147483647 w 104"/>
                    <a:gd name="T95" fmla="*/ 2147483647 h 111"/>
                    <a:gd name="T96" fmla="*/ 2147483647 w 104"/>
                    <a:gd name="T97" fmla="*/ 2147483647 h 111"/>
                    <a:gd name="T98" fmla="*/ 2147483647 w 104"/>
                    <a:gd name="T99" fmla="*/ 2147483647 h 111"/>
                    <a:gd name="T100" fmla="*/ 2147483647 w 104"/>
                    <a:gd name="T101" fmla="*/ 2147483647 h 111"/>
                    <a:gd name="T102" fmla="*/ 2147483647 w 104"/>
                    <a:gd name="T103" fmla="*/ 2147483647 h 111"/>
                    <a:gd name="T104" fmla="*/ 2147483647 w 104"/>
                    <a:gd name="T105" fmla="*/ 2147483647 h 111"/>
                    <a:gd name="T106" fmla="*/ 2147483647 w 104"/>
                    <a:gd name="T107" fmla="*/ 2147483647 h 111"/>
                    <a:gd name="T108" fmla="*/ 2147483647 w 104"/>
                    <a:gd name="T109" fmla="*/ 2147483647 h 111"/>
                    <a:gd name="T110" fmla="*/ 2147483647 w 104"/>
                    <a:gd name="T111" fmla="*/ 2147483647 h 111"/>
                    <a:gd name="T112" fmla="*/ 2147483647 w 104"/>
                    <a:gd name="T113" fmla="*/ 2147483647 h 111"/>
                    <a:gd name="T114" fmla="*/ 2147483647 w 104"/>
                    <a:gd name="T115" fmla="*/ 2147483647 h 111"/>
                    <a:gd name="T116" fmla="*/ 2147483647 w 104"/>
                    <a:gd name="T117" fmla="*/ 0 h 11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4"/>
                    <a:gd name="T178" fmla="*/ 0 h 111"/>
                    <a:gd name="T179" fmla="*/ 104 w 104"/>
                    <a:gd name="T180" fmla="*/ 111 h 11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4" h="111">
                      <a:moveTo>
                        <a:pt x="91" y="0"/>
                      </a:moveTo>
                      <a:lnTo>
                        <a:pt x="88" y="1"/>
                      </a:lnTo>
                      <a:lnTo>
                        <a:pt x="83" y="3"/>
                      </a:lnTo>
                      <a:lnTo>
                        <a:pt x="80" y="3"/>
                      </a:lnTo>
                      <a:lnTo>
                        <a:pt x="77" y="3"/>
                      </a:lnTo>
                      <a:lnTo>
                        <a:pt x="73" y="5"/>
                      </a:lnTo>
                      <a:lnTo>
                        <a:pt x="68" y="5"/>
                      </a:lnTo>
                      <a:lnTo>
                        <a:pt x="65" y="5"/>
                      </a:lnTo>
                      <a:lnTo>
                        <a:pt x="60" y="3"/>
                      </a:lnTo>
                      <a:lnTo>
                        <a:pt x="59" y="3"/>
                      </a:lnTo>
                      <a:lnTo>
                        <a:pt x="59" y="5"/>
                      </a:lnTo>
                      <a:lnTo>
                        <a:pt x="59" y="6"/>
                      </a:lnTo>
                      <a:lnTo>
                        <a:pt x="57" y="8"/>
                      </a:lnTo>
                      <a:lnTo>
                        <a:pt x="55" y="10"/>
                      </a:lnTo>
                      <a:lnTo>
                        <a:pt x="54" y="11"/>
                      </a:lnTo>
                      <a:lnTo>
                        <a:pt x="52" y="13"/>
                      </a:lnTo>
                      <a:lnTo>
                        <a:pt x="52" y="15"/>
                      </a:lnTo>
                      <a:lnTo>
                        <a:pt x="50" y="15"/>
                      </a:lnTo>
                      <a:lnTo>
                        <a:pt x="49" y="15"/>
                      </a:lnTo>
                      <a:lnTo>
                        <a:pt x="49" y="13"/>
                      </a:lnTo>
                      <a:lnTo>
                        <a:pt x="47" y="13"/>
                      </a:lnTo>
                      <a:lnTo>
                        <a:pt x="42" y="15"/>
                      </a:lnTo>
                      <a:lnTo>
                        <a:pt x="37" y="18"/>
                      </a:lnTo>
                      <a:lnTo>
                        <a:pt x="31" y="21"/>
                      </a:lnTo>
                      <a:lnTo>
                        <a:pt x="26" y="26"/>
                      </a:lnTo>
                      <a:lnTo>
                        <a:pt x="19" y="31"/>
                      </a:lnTo>
                      <a:lnTo>
                        <a:pt x="16" y="35"/>
                      </a:lnTo>
                      <a:lnTo>
                        <a:pt x="13" y="36"/>
                      </a:lnTo>
                      <a:lnTo>
                        <a:pt x="11" y="38"/>
                      </a:lnTo>
                      <a:lnTo>
                        <a:pt x="8" y="38"/>
                      </a:lnTo>
                      <a:lnTo>
                        <a:pt x="6" y="38"/>
                      </a:lnTo>
                      <a:lnTo>
                        <a:pt x="3" y="38"/>
                      </a:lnTo>
                      <a:lnTo>
                        <a:pt x="1" y="38"/>
                      </a:lnTo>
                      <a:lnTo>
                        <a:pt x="0" y="40"/>
                      </a:lnTo>
                      <a:lnTo>
                        <a:pt x="0" y="41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3" y="68"/>
                      </a:lnTo>
                      <a:lnTo>
                        <a:pt x="5" y="80"/>
                      </a:lnTo>
                      <a:lnTo>
                        <a:pt x="6" y="91"/>
                      </a:lnTo>
                      <a:lnTo>
                        <a:pt x="8" y="101"/>
                      </a:lnTo>
                      <a:lnTo>
                        <a:pt x="8" y="108"/>
                      </a:lnTo>
                      <a:lnTo>
                        <a:pt x="11" y="111"/>
                      </a:lnTo>
                      <a:lnTo>
                        <a:pt x="13" y="111"/>
                      </a:lnTo>
                      <a:lnTo>
                        <a:pt x="13" y="109"/>
                      </a:lnTo>
                      <a:lnTo>
                        <a:pt x="14" y="108"/>
                      </a:lnTo>
                      <a:lnTo>
                        <a:pt x="16" y="106"/>
                      </a:lnTo>
                      <a:lnTo>
                        <a:pt x="16" y="104"/>
                      </a:lnTo>
                      <a:lnTo>
                        <a:pt x="19" y="103"/>
                      </a:lnTo>
                      <a:lnTo>
                        <a:pt x="24" y="99"/>
                      </a:lnTo>
                      <a:lnTo>
                        <a:pt x="29" y="94"/>
                      </a:lnTo>
                      <a:lnTo>
                        <a:pt x="37" y="90"/>
                      </a:lnTo>
                      <a:lnTo>
                        <a:pt x="44" y="83"/>
                      </a:lnTo>
                      <a:lnTo>
                        <a:pt x="49" y="78"/>
                      </a:lnTo>
                      <a:lnTo>
                        <a:pt x="54" y="73"/>
                      </a:lnTo>
                      <a:lnTo>
                        <a:pt x="55" y="71"/>
                      </a:lnTo>
                      <a:lnTo>
                        <a:pt x="55" y="70"/>
                      </a:lnTo>
                      <a:lnTo>
                        <a:pt x="55" y="68"/>
                      </a:lnTo>
                      <a:lnTo>
                        <a:pt x="55" y="66"/>
                      </a:lnTo>
                      <a:lnTo>
                        <a:pt x="55" y="65"/>
                      </a:lnTo>
                      <a:lnTo>
                        <a:pt x="57" y="63"/>
                      </a:lnTo>
                      <a:lnTo>
                        <a:pt x="60" y="63"/>
                      </a:lnTo>
                      <a:lnTo>
                        <a:pt x="63" y="61"/>
                      </a:lnTo>
                      <a:lnTo>
                        <a:pt x="65" y="60"/>
                      </a:lnTo>
                      <a:lnTo>
                        <a:pt x="68" y="58"/>
                      </a:lnTo>
                      <a:lnTo>
                        <a:pt x="72" y="56"/>
                      </a:lnTo>
                      <a:lnTo>
                        <a:pt x="73" y="53"/>
                      </a:lnTo>
                      <a:lnTo>
                        <a:pt x="75" y="53"/>
                      </a:lnTo>
                      <a:lnTo>
                        <a:pt x="78" y="51"/>
                      </a:lnTo>
                      <a:lnTo>
                        <a:pt x="78" y="50"/>
                      </a:lnTo>
                      <a:lnTo>
                        <a:pt x="78" y="48"/>
                      </a:lnTo>
                      <a:lnTo>
                        <a:pt x="77" y="48"/>
                      </a:lnTo>
                      <a:lnTo>
                        <a:pt x="75" y="46"/>
                      </a:lnTo>
                      <a:lnTo>
                        <a:pt x="75" y="45"/>
                      </a:lnTo>
                      <a:lnTo>
                        <a:pt x="75" y="43"/>
                      </a:lnTo>
                      <a:lnTo>
                        <a:pt x="77" y="43"/>
                      </a:lnTo>
                      <a:lnTo>
                        <a:pt x="77" y="41"/>
                      </a:lnTo>
                      <a:lnTo>
                        <a:pt x="78" y="41"/>
                      </a:lnTo>
                      <a:lnTo>
                        <a:pt x="80" y="41"/>
                      </a:lnTo>
                      <a:lnTo>
                        <a:pt x="80" y="40"/>
                      </a:lnTo>
                      <a:lnTo>
                        <a:pt x="81" y="40"/>
                      </a:lnTo>
                      <a:lnTo>
                        <a:pt x="81" y="38"/>
                      </a:lnTo>
                      <a:lnTo>
                        <a:pt x="81" y="36"/>
                      </a:lnTo>
                      <a:lnTo>
                        <a:pt x="81" y="35"/>
                      </a:lnTo>
                      <a:lnTo>
                        <a:pt x="81" y="33"/>
                      </a:lnTo>
                      <a:lnTo>
                        <a:pt x="83" y="31"/>
                      </a:lnTo>
                      <a:lnTo>
                        <a:pt x="85" y="30"/>
                      </a:lnTo>
                      <a:lnTo>
                        <a:pt x="85" y="28"/>
                      </a:lnTo>
                      <a:lnTo>
                        <a:pt x="88" y="30"/>
                      </a:lnTo>
                      <a:lnTo>
                        <a:pt x="90" y="30"/>
                      </a:lnTo>
                      <a:lnTo>
                        <a:pt x="91" y="31"/>
                      </a:lnTo>
                      <a:lnTo>
                        <a:pt x="93" y="33"/>
                      </a:lnTo>
                      <a:lnTo>
                        <a:pt x="95" y="35"/>
                      </a:lnTo>
                      <a:lnTo>
                        <a:pt x="96" y="38"/>
                      </a:lnTo>
                      <a:lnTo>
                        <a:pt x="96" y="40"/>
                      </a:lnTo>
                      <a:lnTo>
                        <a:pt x="99" y="40"/>
                      </a:lnTo>
                      <a:lnTo>
                        <a:pt x="101" y="40"/>
                      </a:lnTo>
                      <a:lnTo>
                        <a:pt x="103" y="40"/>
                      </a:lnTo>
                      <a:lnTo>
                        <a:pt x="103" y="38"/>
                      </a:lnTo>
                      <a:lnTo>
                        <a:pt x="103" y="36"/>
                      </a:lnTo>
                      <a:lnTo>
                        <a:pt x="103" y="35"/>
                      </a:lnTo>
                      <a:lnTo>
                        <a:pt x="104" y="33"/>
                      </a:lnTo>
                      <a:lnTo>
                        <a:pt x="104" y="31"/>
                      </a:lnTo>
                      <a:lnTo>
                        <a:pt x="103" y="31"/>
                      </a:lnTo>
                      <a:lnTo>
                        <a:pt x="101" y="30"/>
                      </a:lnTo>
                      <a:lnTo>
                        <a:pt x="99" y="28"/>
                      </a:lnTo>
                      <a:lnTo>
                        <a:pt x="98" y="28"/>
                      </a:lnTo>
                      <a:lnTo>
                        <a:pt x="98" y="26"/>
                      </a:lnTo>
                      <a:lnTo>
                        <a:pt x="96" y="26"/>
                      </a:lnTo>
                      <a:lnTo>
                        <a:pt x="95" y="26"/>
                      </a:lnTo>
                      <a:lnTo>
                        <a:pt x="91" y="26"/>
                      </a:lnTo>
                      <a:lnTo>
                        <a:pt x="91" y="25"/>
                      </a:lnTo>
                      <a:lnTo>
                        <a:pt x="91" y="23"/>
                      </a:lnTo>
                      <a:lnTo>
                        <a:pt x="91" y="21"/>
                      </a:lnTo>
                      <a:lnTo>
                        <a:pt x="91" y="20"/>
                      </a:lnTo>
                      <a:lnTo>
                        <a:pt x="91" y="18"/>
                      </a:lnTo>
                      <a:lnTo>
                        <a:pt x="93" y="16"/>
                      </a:lnTo>
                      <a:lnTo>
                        <a:pt x="93" y="15"/>
                      </a:lnTo>
                      <a:lnTo>
                        <a:pt x="95" y="15"/>
                      </a:lnTo>
                      <a:lnTo>
                        <a:pt x="95" y="13"/>
                      </a:lnTo>
                      <a:lnTo>
                        <a:pt x="96" y="11"/>
                      </a:lnTo>
                      <a:lnTo>
                        <a:pt x="96" y="10"/>
                      </a:lnTo>
                      <a:lnTo>
                        <a:pt x="96" y="8"/>
                      </a:lnTo>
                      <a:lnTo>
                        <a:pt x="96" y="6"/>
                      </a:lnTo>
                      <a:lnTo>
                        <a:pt x="95" y="5"/>
                      </a:lnTo>
                      <a:lnTo>
                        <a:pt x="95" y="3"/>
                      </a:lnTo>
                      <a:lnTo>
                        <a:pt x="93" y="1"/>
                      </a:lnTo>
                      <a:lnTo>
                        <a:pt x="93" y="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800" b="0" i="1">
                    <a:solidFill>
                      <a:srgbClr val="EB5B04"/>
                    </a:solidFill>
                    <a:latin typeface="Arial" charset="0"/>
                  </a:endParaRPr>
                </a:p>
              </p:txBody>
            </p:sp>
            <p:sp>
              <p:nvSpPr>
                <p:cNvPr id="194" name="Freeform 197"/>
                <p:cNvSpPr>
                  <a:spLocks noChangeAspect="1"/>
                </p:cNvSpPr>
                <p:nvPr/>
              </p:nvSpPr>
              <p:spPr bwMode="auto">
                <a:xfrm>
                  <a:off x="3688" y="1734"/>
                  <a:ext cx="75" cy="52"/>
                </a:xfrm>
                <a:custGeom>
                  <a:avLst/>
                  <a:gdLst>
                    <a:gd name="T0" fmla="*/ 0 w 13"/>
                    <a:gd name="T1" fmla="*/ 0 h 9"/>
                    <a:gd name="T2" fmla="*/ 0 w 13"/>
                    <a:gd name="T3" fmla="*/ 2147483647 h 9"/>
                    <a:gd name="T4" fmla="*/ 0 w 13"/>
                    <a:gd name="T5" fmla="*/ 2147483647 h 9"/>
                    <a:gd name="T6" fmla="*/ 0 w 13"/>
                    <a:gd name="T7" fmla="*/ 2147483647 h 9"/>
                    <a:gd name="T8" fmla="*/ 0 w 13"/>
                    <a:gd name="T9" fmla="*/ 2147483647 h 9"/>
                    <a:gd name="T10" fmla="*/ 0 w 13"/>
                    <a:gd name="T11" fmla="*/ 2147483647 h 9"/>
                    <a:gd name="T12" fmla="*/ 0 w 13"/>
                    <a:gd name="T13" fmla="*/ 2147483647 h 9"/>
                    <a:gd name="T14" fmla="*/ 0 w 13"/>
                    <a:gd name="T15" fmla="*/ 2147483647 h 9"/>
                    <a:gd name="T16" fmla="*/ 0 w 13"/>
                    <a:gd name="T17" fmla="*/ 2147483647 h 9"/>
                    <a:gd name="T18" fmla="*/ 2147483647 w 13"/>
                    <a:gd name="T19" fmla="*/ 2147483647 h 9"/>
                    <a:gd name="T20" fmla="*/ 2147483647 w 13"/>
                    <a:gd name="T21" fmla="*/ 2147483647 h 9"/>
                    <a:gd name="T22" fmla="*/ 2147483647 w 13"/>
                    <a:gd name="T23" fmla="*/ 2147483647 h 9"/>
                    <a:gd name="T24" fmla="*/ 2147483647 w 13"/>
                    <a:gd name="T25" fmla="*/ 2147483647 h 9"/>
                    <a:gd name="T26" fmla="*/ 2147483647 w 13"/>
                    <a:gd name="T27" fmla="*/ 2147483647 h 9"/>
                    <a:gd name="T28" fmla="*/ 2147483647 w 13"/>
                    <a:gd name="T29" fmla="*/ 2147483647 h 9"/>
                    <a:gd name="T30" fmla="*/ 2147483647 w 13"/>
                    <a:gd name="T31" fmla="*/ 2147483647 h 9"/>
                    <a:gd name="T32" fmla="*/ 2147483647 w 13"/>
                    <a:gd name="T33" fmla="*/ 2147483647 h 9"/>
                    <a:gd name="T34" fmla="*/ 2147483647 w 13"/>
                    <a:gd name="T35" fmla="*/ 2147483647 h 9"/>
                    <a:gd name="T36" fmla="*/ 2147483647 w 13"/>
                    <a:gd name="T37" fmla="*/ 2147483647 h 9"/>
                    <a:gd name="T38" fmla="*/ 2147483647 w 13"/>
                    <a:gd name="T39" fmla="*/ 2147483647 h 9"/>
                    <a:gd name="T40" fmla="*/ 2147483647 w 13"/>
                    <a:gd name="T41" fmla="*/ 2147483647 h 9"/>
                    <a:gd name="T42" fmla="*/ 2147483647 w 13"/>
                    <a:gd name="T43" fmla="*/ 2147483647 h 9"/>
                    <a:gd name="T44" fmla="*/ 2147483647 w 13"/>
                    <a:gd name="T45" fmla="*/ 2147483647 h 9"/>
                    <a:gd name="T46" fmla="*/ 2147483647 w 13"/>
                    <a:gd name="T47" fmla="*/ 2147483647 h 9"/>
                    <a:gd name="T48" fmla="*/ 2147483647 w 13"/>
                    <a:gd name="T49" fmla="*/ 2147483647 h 9"/>
                    <a:gd name="T50" fmla="*/ 2147483647 w 13"/>
                    <a:gd name="T51" fmla="*/ 2147483647 h 9"/>
                    <a:gd name="T52" fmla="*/ 2147483647 w 13"/>
                    <a:gd name="T53" fmla="*/ 2147483647 h 9"/>
                    <a:gd name="T54" fmla="*/ 2147483647 w 13"/>
                    <a:gd name="T55" fmla="*/ 2147483647 h 9"/>
                    <a:gd name="T56" fmla="*/ 2147483647 w 13"/>
                    <a:gd name="T57" fmla="*/ 2147483647 h 9"/>
                    <a:gd name="T58" fmla="*/ 2147483647 w 13"/>
                    <a:gd name="T59" fmla="*/ 2147483647 h 9"/>
                    <a:gd name="T60" fmla="*/ 2147483647 w 13"/>
                    <a:gd name="T61" fmla="*/ 0 h 9"/>
                    <a:gd name="T62" fmla="*/ 2147483647 w 13"/>
                    <a:gd name="T63" fmla="*/ 0 h 9"/>
                    <a:gd name="T64" fmla="*/ 2147483647 w 13"/>
                    <a:gd name="T65" fmla="*/ 0 h 9"/>
                    <a:gd name="T66" fmla="*/ 2147483647 w 13"/>
                    <a:gd name="T67" fmla="*/ 0 h 9"/>
                    <a:gd name="T68" fmla="*/ 2147483647 w 13"/>
                    <a:gd name="T69" fmla="*/ 0 h 9"/>
                    <a:gd name="T70" fmla="*/ 2147483647 w 13"/>
                    <a:gd name="T71" fmla="*/ 0 h 9"/>
                    <a:gd name="T72" fmla="*/ 2147483647 w 13"/>
                    <a:gd name="T73" fmla="*/ 0 h 9"/>
                    <a:gd name="T74" fmla="*/ 2147483647 w 13"/>
                    <a:gd name="T75" fmla="*/ 0 h 9"/>
                    <a:gd name="T76" fmla="*/ 2147483647 w 13"/>
                    <a:gd name="T77" fmla="*/ 0 h 9"/>
                    <a:gd name="T78" fmla="*/ 2147483647 w 13"/>
                    <a:gd name="T79" fmla="*/ 0 h 9"/>
                    <a:gd name="T80" fmla="*/ 2147483647 w 13"/>
                    <a:gd name="T81" fmla="*/ 0 h 9"/>
                    <a:gd name="T82" fmla="*/ 2147483647 w 13"/>
                    <a:gd name="T83" fmla="*/ 0 h 9"/>
                    <a:gd name="T84" fmla="*/ 0 w 13"/>
                    <a:gd name="T85" fmla="*/ 0 h 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3"/>
                    <a:gd name="T130" fmla="*/ 0 h 9"/>
                    <a:gd name="T131" fmla="*/ 13 w 13"/>
                    <a:gd name="T132" fmla="*/ 9 h 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3" h="9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9"/>
                      </a:lnTo>
                      <a:lnTo>
                        <a:pt x="5" y="9"/>
                      </a:lnTo>
                      <a:lnTo>
                        <a:pt x="6" y="9"/>
                      </a:lnTo>
                      <a:lnTo>
                        <a:pt x="8" y="9"/>
                      </a:lnTo>
                      <a:lnTo>
                        <a:pt x="9" y="9"/>
                      </a:lnTo>
                      <a:lnTo>
                        <a:pt x="11" y="9"/>
                      </a:lnTo>
                      <a:lnTo>
                        <a:pt x="13" y="7"/>
                      </a:lnTo>
                      <a:lnTo>
                        <a:pt x="13" y="5"/>
                      </a:ln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1" y="2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800" b="0" i="1">
                    <a:solidFill>
                      <a:srgbClr val="EB5B04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91" name="Freeform 198"/>
              <p:cNvSpPr>
                <a:spLocks noChangeAspect="1"/>
              </p:cNvSpPr>
              <p:nvPr/>
            </p:nvSpPr>
            <p:spPr bwMode="auto">
              <a:xfrm>
                <a:off x="4357" y="2916"/>
                <a:ext cx="50" cy="54"/>
              </a:xfrm>
              <a:custGeom>
                <a:avLst/>
                <a:gdLst>
                  <a:gd name="T0" fmla="*/ 18089888 w 26"/>
                  <a:gd name="T1" fmla="*/ 567762 h 34"/>
                  <a:gd name="T2" fmla="*/ 21073054 w 26"/>
                  <a:gd name="T3" fmla="*/ 534743 h 34"/>
                  <a:gd name="T4" fmla="*/ 21073054 w 26"/>
                  <a:gd name="T5" fmla="*/ 534743 h 34"/>
                  <a:gd name="T6" fmla="*/ 22887496 w 26"/>
                  <a:gd name="T7" fmla="*/ 499630 h 34"/>
                  <a:gd name="T8" fmla="*/ 22887496 w 26"/>
                  <a:gd name="T9" fmla="*/ 479202 h 34"/>
                  <a:gd name="T10" fmla="*/ 23963102 w 26"/>
                  <a:gd name="T11" fmla="*/ 447743 h 34"/>
                  <a:gd name="T12" fmla="*/ 23963102 w 26"/>
                  <a:gd name="T13" fmla="*/ 420878 h 34"/>
                  <a:gd name="T14" fmla="*/ 23963102 w 26"/>
                  <a:gd name="T15" fmla="*/ 393218 h 34"/>
                  <a:gd name="T16" fmla="*/ 23963102 w 26"/>
                  <a:gd name="T17" fmla="*/ 336690 h 34"/>
                  <a:gd name="T18" fmla="*/ 23963102 w 26"/>
                  <a:gd name="T19" fmla="*/ 314582 h 34"/>
                  <a:gd name="T20" fmla="*/ 23963102 w 26"/>
                  <a:gd name="T21" fmla="*/ 281912 h 34"/>
                  <a:gd name="T22" fmla="*/ 23963102 w 26"/>
                  <a:gd name="T23" fmla="*/ 247582 h 34"/>
                  <a:gd name="T24" fmla="*/ 22887496 w 26"/>
                  <a:gd name="T25" fmla="*/ 231109 h 34"/>
                  <a:gd name="T26" fmla="*/ 21073054 w 26"/>
                  <a:gd name="T27" fmla="*/ 198070 h 34"/>
                  <a:gd name="T28" fmla="*/ 21073054 w 26"/>
                  <a:gd name="T29" fmla="*/ 166850 h 34"/>
                  <a:gd name="T30" fmla="*/ 19176852 w 26"/>
                  <a:gd name="T31" fmla="*/ 166850 h 34"/>
                  <a:gd name="T32" fmla="*/ 18089888 w 26"/>
                  <a:gd name="T33" fmla="*/ 145513 h 34"/>
                  <a:gd name="T34" fmla="*/ 18089888 w 26"/>
                  <a:gd name="T35" fmla="*/ 111759 h 34"/>
                  <a:gd name="T36" fmla="*/ 18089888 w 26"/>
                  <a:gd name="T37" fmla="*/ 85971 h 34"/>
                  <a:gd name="T38" fmla="*/ 18089888 w 26"/>
                  <a:gd name="T39" fmla="*/ 85971 h 34"/>
                  <a:gd name="T40" fmla="*/ 18089888 w 26"/>
                  <a:gd name="T41" fmla="*/ 66145 h 34"/>
                  <a:gd name="T42" fmla="*/ 18089888 w 26"/>
                  <a:gd name="T43" fmla="*/ 34082 h 34"/>
                  <a:gd name="T44" fmla="*/ 18089888 w 26"/>
                  <a:gd name="T45" fmla="*/ 34082 h 34"/>
                  <a:gd name="T46" fmla="*/ 16678487 w 26"/>
                  <a:gd name="T47" fmla="*/ 0 h 34"/>
                  <a:gd name="T48" fmla="*/ 14864046 w 26"/>
                  <a:gd name="T49" fmla="*/ 0 h 34"/>
                  <a:gd name="T50" fmla="*/ 13991069 w 26"/>
                  <a:gd name="T51" fmla="*/ 0 h 34"/>
                  <a:gd name="T52" fmla="*/ 11901498 w 26"/>
                  <a:gd name="T53" fmla="*/ 34082 h 34"/>
                  <a:gd name="T54" fmla="*/ 9204712 w 26"/>
                  <a:gd name="T55" fmla="*/ 34082 h 34"/>
                  <a:gd name="T56" fmla="*/ 6188779 w 26"/>
                  <a:gd name="T57" fmla="*/ 85971 h 34"/>
                  <a:gd name="T58" fmla="*/ 2963040 w 26"/>
                  <a:gd name="T59" fmla="*/ 111759 h 34"/>
                  <a:gd name="T60" fmla="*/ 1967256 w 26"/>
                  <a:gd name="T61" fmla="*/ 166850 h 34"/>
                  <a:gd name="T62" fmla="*/ 0 w 26"/>
                  <a:gd name="T63" fmla="*/ 198070 h 34"/>
                  <a:gd name="T64" fmla="*/ 0 w 26"/>
                  <a:gd name="T65" fmla="*/ 247582 h 34"/>
                  <a:gd name="T66" fmla="*/ 1967256 w 26"/>
                  <a:gd name="T67" fmla="*/ 281912 h 34"/>
                  <a:gd name="T68" fmla="*/ 1967256 w 26"/>
                  <a:gd name="T69" fmla="*/ 281912 h 34"/>
                  <a:gd name="T70" fmla="*/ 1967256 w 26"/>
                  <a:gd name="T71" fmla="*/ 314582 h 34"/>
                  <a:gd name="T72" fmla="*/ 1967256 w 26"/>
                  <a:gd name="T73" fmla="*/ 314582 h 34"/>
                  <a:gd name="T74" fmla="*/ 2963040 w 26"/>
                  <a:gd name="T75" fmla="*/ 314582 h 34"/>
                  <a:gd name="T76" fmla="*/ 2963040 w 26"/>
                  <a:gd name="T77" fmla="*/ 336690 h 34"/>
                  <a:gd name="T78" fmla="*/ 2963040 w 26"/>
                  <a:gd name="T79" fmla="*/ 336690 h 34"/>
                  <a:gd name="T80" fmla="*/ 4786450 w 26"/>
                  <a:gd name="T81" fmla="*/ 336690 h 34"/>
                  <a:gd name="T82" fmla="*/ 4786450 w 26"/>
                  <a:gd name="T83" fmla="*/ 367055 h 34"/>
                  <a:gd name="T84" fmla="*/ 6188779 w 26"/>
                  <a:gd name="T85" fmla="*/ 393218 h 34"/>
                  <a:gd name="T86" fmla="*/ 9204712 w 26"/>
                  <a:gd name="T87" fmla="*/ 393218 h 34"/>
                  <a:gd name="T88" fmla="*/ 10957988 w 26"/>
                  <a:gd name="T89" fmla="*/ 420878 h 34"/>
                  <a:gd name="T90" fmla="*/ 11901498 w 26"/>
                  <a:gd name="T91" fmla="*/ 447743 h 34"/>
                  <a:gd name="T92" fmla="*/ 13991069 w 26"/>
                  <a:gd name="T93" fmla="*/ 447743 h 34"/>
                  <a:gd name="T94" fmla="*/ 16678487 w 26"/>
                  <a:gd name="T95" fmla="*/ 479202 h 34"/>
                  <a:gd name="T96" fmla="*/ 16678487 w 26"/>
                  <a:gd name="T97" fmla="*/ 479202 h 34"/>
                  <a:gd name="T98" fmla="*/ 18089888 w 26"/>
                  <a:gd name="T99" fmla="*/ 479202 h 34"/>
                  <a:gd name="T100" fmla="*/ 18089888 w 26"/>
                  <a:gd name="T101" fmla="*/ 499630 h 34"/>
                  <a:gd name="T102" fmla="*/ 18089888 w 26"/>
                  <a:gd name="T103" fmla="*/ 499630 h 34"/>
                  <a:gd name="T104" fmla="*/ 18089888 w 26"/>
                  <a:gd name="T105" fmla="*/ 534743 h 34"/>
                  <a:gd name="T106" fmla="*/ 18089888 w 26"/>
                  <a:gd name="T107" fmla="*/ 534743 h 34"/>
                  <a:gd name="T108" fmla="*/ 18089888 w 26"/>
                  <a:gd name="T109" fmla="*/ 567762 h 34"/>
                  <a:gd name="T110" fmla="*/ 18089888 w 26"/>
                  <a:gd name="T111" fmla="*/ 567762 h 34"/>
                  <a:gd name="T112" fmla="*/ 18089888 w 26"/>
                  <a:gd name="T113" fmla="*/ 567762 h 3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6"/>
                  <a:gd name="T172" fmla="*/ 0 h 34"/>
                  <a:gd name="T173" fmla="*/ 26 w 26"/>
                  <a:gd name="T174" fmla="*/ 34 h 3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6" h="34">
                    <a:moveTo>
                      <a:pt x="20" y="34"/>
                    </a:moveTo>
                    <a:lnTo>
                      <a:pt x="23" y="32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26" y="27"/>
                    </a:lnTo>
                    <a:lnTo>
                      <a:pt x="26" y="25"/>
                    </a:lnTo>
                    <a:lnTo>
                      <a:pt x="26" y="24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6" y="17"/>
                    </a:lnTo>
                    <a:lnTo>
                      <a:pt x="26" y="15"/>
                    </a:lnTo>
                    <a:lnTo>
                      <a:pt x="25" y="14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7" y="24"/>
                    </a:lnTo>
                    <a:lnTo>
                      <a:pt x="10" y="24"/>
                    </a:lnTo>
                    <a:lnTo>
                      <a:pt x="12" y="25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8" y="29"/>
                    </a:lnTo>
                    <a:lnTo>
                      <a:pt x="20" y="29"/>
                    </a:lnTo>
                    <a:lnTo>
                      <a:pt x="20" y="30"/>
                    </a:lnTo>
                    <a:lnTo>
                      <a:pt x="20" y="32"/>
                    </a:lnTo>
                    <a:lnTo>
                      <a:pt x="20" y="34"/>
                    </a:lnTo>
                    <a:close/>
                  </a:path>
                </a:pathLst>
              </a:custGeom>
              <a:solidFill>
                <a:srgbClr val="CC993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800" b="0" i="1">
                  <a:solidFill>
                    <a:srgbClr val="EB5B04"/>
                  </a:solidFill>
                  <a:latin typeface="Arial" charset="0"/>
                </a:endParaRPr>
              </a:p>
            </p:txBody>
          </p:sp>
          <p:sp>
            <p:nvSpPr>
              <p:cNvPr id="192" name="Text Box 199"/>
              <p:cNvSpPr txBox="1">
                <a:spLocks noChangeArrowheads="1"/>
              </p:cNvSpPr>
              <p:nvPr/>
            </p:nvSpPr>
            <p:spPr bwMode="auto">
              <a:xfrm>
                <a:off x="4264" y="2946"/>
                <a:ext cx="933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ZA" sz="100" b="0">
                    <a:latin typeface="Arial Black" charset="0"/>
                  </a:rPr>
                  <a:t>Witwatersrand Basin</a:t>
                </a:r>
                <a:endParaRPr lang="en-ZA" sz="100" b="0">
                  <a:solidFill>
                    <a:schemeClr val="bg1"/>
                  </a:solidFill>
                  <a:latin typeface="Arial Black" charset="0"/>
                </a:endParaRPr>
              </a:p>
            </p:txBody>
          </p:sp>
        </p:grpSp>
        <p:sp>
          <p:nvSpPr>
            <p:cNvPr id="175" name="Text Box 204"/>
            <p:cNvSpPr txBox="1">
              <a:spLocks noChangeArrowheads="1"/>
            </p:cNvSpPr>
            <p:nvPr/>
          </p:nvSpPr>
          <p:spPr bwMode="auto">
            <a:xfrm>
              <a:off x="7429499" y="5994401"/>
              <a:ext cx="1830389" cy="29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" b="0" i="1">
                  <a:solidFill>
                    <a:srgbClr val="EB5B04"/>
                  </a:solidFill>
                  <a:latin typeface="Arial" charset="0"/>
                </a:rPr>
                <a:t>South Africa</a:t>
              </a:r>
            </a:p>
          </p:txBody>
        </p:sp>
        <p:sp>
          <p:nvSpPr>
            <p:cNvPr id="176" name="Line 205"/>
            <p:cNvSpPr>
              <a:spLocks noChangeShapeType="1"/>
            </p:cNvSpPr>
            <p:nvPr/>
          </p:nvSpPr>
          <p:spPr bwMode="auto">
            <a:xfrm flipH="1">
              <a:off x="2462213" y="5346700"/>
              <a:ext cx="4610100" cy="3429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lIns="0" tIns="0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77" name="Line 206"/>
            <p:cNvSpPr>
              <a:spLocks noChangeShapeType="1"/>
            </p:cNvSpPr>
            <p:nvPr/>
          </p:nvSpPr>
          <p:spPr bwMode="auto">
            <a:xfrm flipH="1" flipV="1">
              <a:off x="6259513" y="1752600"/>
              <a:ext cx="1279525" cy="30353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lIns="0" tIns="0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78" name="Text Box 207"/>
            <p:cNvSpPr txBox="1">
              <a:spLocks noChangeArrowheads="1"/>
            </p:cNvSpPr>
            <p:nvPr/>
          </p:nvSpPr>
          <p:spPr bwMode="auto">
            <a:xfrm>
              <a:off x="4608515" y="1727199"/>
              <a:ext cx="660400" cy="2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00">
                  <a:latin typeface="Arial" charset="0"/>
                </a:rPr>
                <a:t>JHB</a:t>
              </a:r>
            </a:p>
          </p:txBody>
        </p:sp>
        <p:grpSp>
          <p:nvGrpSpPr>
            <p:cNvPr id="179" name="Group 210"/>
            <p:cNvGrpSpPr>
              <a:grpSpLocks/>
            </p:cNvGrpSpPr>
            <p:nvPr/>
          </p:nvGrpSpPr>
          <p:grpSpPr bwMode="auto">
            <a:xfrm>
              <a:off x="6935242" y="2654300"/>
              <a:ext cx="384" cy="952500"/>
              <a:chOff x="512" y="3304"/>
              <a:chExt cx="384" cy="600"/>
            </a:xfrm>
          </p:grpSpPr>
          <p:sp>
            <p:nvSpPr>
              <p:cNvPr id="182" name="Line 208"/>
              <p:cNvSpPr>
                <a:spLocks noChangeShapeType="1"/>
              </p:cNvSpPr>
              <p:nvPr/>
            </p:nvSpPr>
            <p:spPr bwMode="auto">
              <a:xfrm flipV="1">
                <a:off x="688" y="3456"/>
                <a:ext cx="0" cy="4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  <p:sp>
            <p:nvSpPr>
              <p:cNvPr id="183" name="Text Box 209"/>
              <p:cNvSpPr txBox="1">
                <a:spLocks noChangeArrowheads="1"/>
              </p:cNvSpPr>
              <p:nvPr/>
            </p:nvSpPr>
            <p:spPr bwMode="auto">
              <a:xfrm>
                <a:off x="512" y="3304"/>
                <a:ext cx="384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 i="1">
                    <a:latin typeface="Castellar" pitchFamily="18" charset="0"/>
                  </a:rPr>
                  <a:t>N</a:t>
                </a:r>
              </a:p>
            </p:txBody>
          </p:sp>
        </p:grpSp>
        <p:sp>
          <p:nvSpPr>
            <p:cNvPr id="180" name="Line 188"/>
            <p:cNvSpPr>
              <a:spLocks noChangeShapeType="1"/>
            </p:cNvSpPr>
            <p:nvPr/>
          </p:nvSpPr>
          <p:spPr bwMode="auto">
            <a:xfrm flipV="1">
              <a:off x="901700" y="2108200"/>
              <a:ext cx="1511300" cy="12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81" name="Rectangle 189"/>
            <p:cNvSpPr>
              <a:spLocks noChangeArrowheads="1"/>
            </p:cNvSpPr>
            <p:nvPr/>
          </p:nvSpPr>
          <p:spPr bwMode="auto">
            <a:xfrm>
              <a:off x="1241426" y="1771650"/>
              <a:ext cx="822325" cy="31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600"/>
                <a:t>100 km</a:t>
              </a:r>
            </a:p>
          </p:txBody>
        </p:sp>
      </p:grpSp>
      <p:sp>
        <p:nvSpPr>
          <p:cNvPr id="196" name="Rounded Rectangular Callout 195"/>
          <p:cNvSpPr/>
          <p:nvPr/>
        </p:nvSpPr>
        <p:spPr bwMode="auto">
          <a:xfrm>
            <a:off x="719519" y="5401733"/>
            <a:ext cx="2853175" cy="812800"/>
          </a:xfrm>
          <a:prstGeom prst="wedgeRoundRectCallout">
            <a:avLst>
              <a:gd name="adj1" fmla="val 107955"/>
              <a:gd name="adj2" fmla="val -3750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Gold-bearing conglomerate reef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/>
          <a:lstStyle/>
          <a:p>
            <a:r>
              <a:rPr lang="en-US" dirty="0" smtClean="0"/>
              <a:t>Carbon Leader Reef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19000"/>
          </a:blip>
          <a:srcRect l="62433" t="64561" r="24506" b="21439"/>
          <a:stretch>
            <a:fillRect/>
          </a:stretch>
        </p:blipFill>
        <p:spPr bwMode="auto">
          <a:xfrm>
            <a:off x="6881664" y="4426671"/>
            <a:ext cx="3024336" cy="243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image317.tif"/>
          <p:cNvPicPr>
            <a:picLocks noChangeAspect="1"/>
          </p:cNvPicPr>
          <p:nvPr/>
        </p:nvPicPr>
        <p:blipFill>
          <a:blip r:embed="rId3">
            <a:lum bright="8000" contrast="19000"/>
          </a:blip>
          <a:srcRect l="47727" t="36364" r="5682" b="1515"/>
          <a:stretch>
            <a:fillRect/>
          </a:stretch>
        </p:blipFill>
        <p:spPr>
          <a:xfrm rot="6361061">
            <a:off x="4511569" y="1676637"/>
            <a:ext cx="2118890" cy="2118889"/>
          </a:xfrm>
          <a:prstGeom prst="rect">
            <a:avLst/>
          </a:prstGeom>
          <a:ln w="28575" cmpd="sng">
            <a:solidFill>
              <a:srgbClr val="800080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13994" t="50898" r="72867" b="35436"/>
          <a:stretch>
            <a:fillRect/>
          </a:stretch>
        </p:blipFill>
        <p:spPr bwMode="auto">
          <a:xfrm>
            <a:off x="6861412" y="1671633"/>
            <a:ext cx="3044588" cy="237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270402" y="4163184"/>
            <a:ext cx="3611765" cy="2478907"/>
            <a:chOff x="270402" y="3705993"/>
            <a:chExt cx="3611765" cy="2478907"/>
          </a:xfrm>
        </p:grpSpPr>
        <p:grpSp>
          <p:nvGrpSpPr>
            <p:cNvPr id="8" name="Group 13"/>
            <p:cNvGrpSpPr/>
            <p:nvPr/>
          </p:nvGrpSpPr>
          <p:grpSpPr>
            <a:xfrm>
              <a:off x="270402" y="3705993"/>
              <a:ext cx="3331635" cy="2478907"/>
              <a:chOff x="1549400" y="1308100"/>
              <a:chExt cx="7048500" cy="5283200"/>
            </a:xfrm>
          </p:grpSpPr>
          <p:pic>
            <p:nvPicPr>
              <p:cNvPr id="13" name="Picture 4" descr="image393.ti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49400" y="1308100"/>
                <a:ext cx="6858000" cy="514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Freeform 5"/>
              <p:cNvSpPr>
                <a:spLocks noChangeArrowheads="1"/>
              </p:cNvSpPr>
              <p:nvPr/>
            </p:nvSpPr>
            <p:spPr bwMode="auto">
              <a:xfrm>
                <a:off x="1549400" y="4464050"/>
                <a:ext cx="7048500" cy="2127250"/>
              </a:xfrm>
              <a:custGeom>
                <a:avLst/>
                <a:gdLst>
                  <a:gd name="T0" fmla="*/ 0 w 7061200"/>
                  <a:gd name="T1" fmla="*/ 6419918 h 2012950"/>
                  <a:gd name="T2" fmla="*/ 623671 w 7061200"/>
                  <a:gd name="T3" fmla="*/ 4394704 h 2012950"/>
                  <a:gd name="T4" fmla="*/ 1076140 w 7061200"/>
                  <a:gd name="T5" fmla="*/ 3341604 h 2012950"/>
                  <a:gd name="T6" fmla="*/ 1320715 w 7061200"/>
                  <a:gd name="T7" fmla="*/ 3341604 h 2012950"/>
                  <a:gd name="T8" fmla="*/ 1895473 w 7061200"/>
                  <a:gd name="T9" fmla="*/ 2936553 h 2012950"/>
                  <a:gd name="T10" fmla="*/ 2384628 w 7061200"/>
                  <a:gd name="T11" fmla="*/ 1559410 h 2012950"/>
                  <a:gd name="T12" fmla="*/ 2727034 w 7061200"/>
                  <a:gd name="T13" fmla="*/ 1761934 h 2012950"/>
                  <a:gd name="T14" fmla="*/ 2996071 w 7061200"/>
                  <a:gd name="T15" fmla="*/ 2085966 h 2012950"/>
                  <a:gd name="T16" fmla="*/ 3228418 w 7061200"/>
                  <a:gd name="T17" fmla="*/ 1437900 h 2012950"/>
                  <a:gd name="T18" fmla="*/ 3790944 w 7061200"/>
                  <a:gd name="T19" fmla="*/ 1599920 h 2012950"/>
                  <a:gd name="T20" fmla="*/ 4072207 w 7061200"/>
                  <a:gd name="T21" fmla="*/ 1478405 h 2012950"/>
                  <a:gd name="T22" fmla="*/ 4451303 w 7061200"/>
                  <a:gd name="T23" fmla="*/ 1599920 h 2012950"/>
                  <a:gd name="T24" fmla="*/ 4329015 w 7061200"/>
                  <a:gd name="T25" fmla="*/ 1154368 h 2012950"/>
                  <a:gd name="T26" fmla="*/ 4598047 w 7061200"/>
                  <a:gd name="T27" fmla="*/ 627819 h 2012950"/>
                  <a:gd name="T28" fmla="*/ 4720339 w 7061200"/>
                  <a:gd name="T29" fmla="*/ 1235380 h 2012950"/>
                  <a:gd name="T30" fmla="*/ 5062746 w 7061200"/>
                  <a:gd name="T31" fmla="*/ 830337 h 2012950"/>
                  <a:gd name="T32" fmla="*/ 5319553 w 7061200"/>
                  <a:gd name="T33" fmla="*/ 789830 h 2012950"/>
                  <a:gd name="T34" fmla="*/ 5502985 w 7061200"/>
                  <a:gd name="T35" fmla="*/ 384788 h 2012950"/>
                  <a:gd name="T36" fmla="*/ 5674188 w 7061200"/>
                  <a:gd name="T37" fmla="*/ 384788 h 2012950"/>
                  <a:gd name="T38" fmla="*/ 5723105 w 7061200"/>
                  <a:gd name="T39" fmla="*/ 384788 h 2012950"/>
                  <a:gd name="T40" fmla="*/ 5845392 w 7061200"/>
                  <a:gd name="T41" fmla="*/ 20254 h 2012950"/>
                  <a:gd name="T42" fmla="*/ 5967679 w 7061200"/>
                  <a:gd name="T43" fmla="*/ 263275 h 2012950"/>
                  <a:gd name="T44" fmla="*/ 6126654 w 7061200"/>
                  <a:gd name="T45" fmla="*/ 222772 h 2012950"/>
                  <a:gd name="T46" fmla="*/ 6297862 w 7061200"/>
                  <a:gd name="T47" fmla="*/ 425295 h 2012950"/>
                  <a:gd name="T48" fmla="*/ 6420149 w 7061200"/>
                  <a:gd name="T49" fmla="*/ 1032860 h 2012950"/>
                  <a:gd name="T50" fmla="*/ 6505749 w 7061200"/>
                  <a:gd name="T51" fmla="*/ 1194871 h 2012950"/>
                  <a:gd name="T52" fmla="*/ 6799243 w 7061200"/>
                  <a:gd name="T53" fmla="*/ 830337 h 20129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061200"/>
                  <a:gd name="T82" fmla="*/ 0 h 2012950"/>
                  <a:gd name="T83" fmla="*/ 7061200 w 7061200"/>
                  <a:gd name="T84" fmla="*/ 2012950 h 20129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061200" h="2012950">
                    <a:moveTo>
                      <a:pt x="0" y="2012950"/>
                    </a:moveTo>
                    <a:cubicBezTo>
                      <a:pt x="230716" y="1775883"/>
                      <a:pt x="461433" y="1538817"/>
                      <a:pt x="647700" y="1377950"/>
                    </a:cubicBezTo>
                    <a:cubicBezTo>
                      <a:pt x="833967" y="1217083"/>
                      <a:pt x="996950" y="1102783"/>
                      <a:pt x="1117600" y="1047750"/>
                    </a:cubicBezTo>
                    <a:cubicBezTo>
                      <a:pt x="1238250" y="992717"/>
                      <a:pt x="1229783" y="1068917"/>
                      <a:pt x="1371600" y="1047750"/>
                    </a:cubicBezTo>
                    <a:cubicBezTo>
                      <a:pt x="1513417" y="1026583"/>
                      <a:pt x="1784350" y="1013883"/>
                      <a:pt x="1968500" y="920750"/>
                    </a:cubicBezTo>
                    <a:cubicBezTo>
                      <a:pt x="2152650" y="827617"/>
                      <a:pt x="2332567" y="550333"/>
                      <a:pt x="2476500" y="488950"/>
                    </a:cubicBezTo>
                    <a:cubicBezTo>
                      <a:pt x="2620433" y="427567"/>
                      <a:pt x="2726267" y="524933"/>
                      <a:pt x="2832100" y="552450"/>
                    </a:cubicBezTo>
                    <a:cubicBezTo>
                      <a:pt x="2937933" y="579967"/>
                      <a:pt x="3024717" y="670983"/>
                      <a:pt x="3111500" y="654050"/>
                    </a:cubicBezTo>
                    <a:cubicBezTo>
                      <a:pt x="3198283" y="637117"/>
                      <a:pt x="3215217" y="476250"/>
                      <a:pt x="3352800" y="450850"/>
                    </a:cubicBezTo>
                    <a:cubicBezTo>
                      <a:pt x="3490383" y="425450"/>
                      <a:pt x="3790950" y="499533"/>
                      <a:pt x="3937000" y="501650"/>
                    </a:cubicBezTo>
                    <a:cubicBezTo>
                      <a:pt x="4083050" y="503767"/>
                      <a:pt x="4114800" y="463550"/>
                      <a:pt x="4229100" y="463550"/>
                    </a:cubicBezTo>
                    <a:cubicBezTo>
                      <a:pt x="4343400" y="463550"/>
                      <a:pt x="4578350" y="518583"/>
                      <a:pt x="4622800" y="501650"/>
                    </a:cubicBezTo>
                    <a:cubicBezTo>
                      <a:pt x="4667250" y="484717"/>
                      <a:pt x="4470400" y="412750"/>
                      <a:pt x="4495800" y="361950"/>
                    </a:cubicBezTo>
                    <a:cubicBezTo>
                      <a:pt x="4521200" y="311150"/>
                      <a:pt x="4707467" y="192617"/>
                      <a:pt x="4775200" y="196850"/>
                    </a:cubicBezTo>
                    <a:cubicBezTo>
                      <a:pt x="4842933" y="201083"/>
                      <a:pt x="4821767" y="376767"/>
                      <a:pt x="4902200" y="387350"/>
                    </a:cubicBezTo>
                    <a:cubicBezTo>
                      <a:pt x="4982633" y="397933"/>
                      <a:pt x="5154083" y="283633"/>
                      <a:pt x="5257800" y="260350"/>
                    </a:cubicBezTo>
                    <a:cubicBezTo>
                      <a:pt x="5361517" y="237067"/>
                      <a:pt x="5448300" y="270933"/>
                      <a:pt x="5524500" y="247650"/>
                    </a:cubicBezTo>
                    <a:cubicBezTo>
                      <a:pt x="5600700" y="224367"/>
                      <a:pt x="5653617" y="141817"/>
                      <a:pt x="5715000" y="120650"/>
                    </a:cubicBezTo>
                    <a:cubicBezTo>
                      <a:pt x="5776383" y="99483"/>
                      <a:pt x="5892800" y="120650"/>
                      <a:pt x="5892800" y="120650"/>
                    </a:cubicBezTo>
                    <a:cubicBezTo>
                      <a:pt x="5930900" y="120650"/>
                      <a:pt x="5913967" y="139700"/>
                      <a:pt x="5943600" y="120650"/>
                    </a:cubicBezTo>
                    <a:cubicBezTo>
                      <a:pt x="5973233" y="101600"/>
                      <a:pt x="6028267" y="12700"/>
                      <a:pt x="6070600" y="6350"/>
                    </a:cubicBezTo>
                    <a:cubicBezTo>
                      <a:pt x="6112933" y="0"/>
                      <a:pt x="6148917" y="71967"/>
                      <a:pt x="6197600" y="82550"/>
                    </a:cubicBezTo>
                    <a:cubicBezTo>
                      <a:pt x="6246283" y="93133"/>
                      <a:pt x="6305550" y="61383"/>
                      <a:pt x="6362700" y="69850"/>
                    </a:cubicBezTo>
                    <a:cubicBezTo>
                      <a:pt x="6419850" y="78317"/>
                      <a:pt x="6489700" y="91017"/>
                      <a:pt x="6540500" y="133350"/>
                    </a:cubicBezTo>
                    <a:cubicBezTo>
                      <a:pt x="6591300" y="175683"/>
                      <a:pt x="6631517" y="283633"/>
                      <a:pt x="6667500" y="323850"/>
                    </a:cubicBezTo>
                    <a:cubicBezTo>
                      <a:pt x="6703483" y="364067"/>
                      <a:pt x="6690783" y="385233"/>
                      <a:pt x="6756400" y="374650"/>
                    </a:cubicBezTo>
                    <a:cubicBezTo>
                      <a:pt x="6822017" y="364067"/>
                      <a:pt x="7061200" y="260350"/>
                      <a:pt x="7061200" y="260350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563938" y="5102795"/>
              <a:ext cx="318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402" y="3705993"/>
              <a:ext cx="318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6660" y="4475435"/>
              <a:ext cx="744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Au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 rot="16200000" flipH="1">
              <a:off x="2774393" y="4949304"/>
              <a:ext cx="284420" cy="7534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Witts_AMIRA008.jpg"/>
          <p:cNvPicPr>
            <a:picLocks noChangeAspect="1"/>
          </p:cNvPicPr>
          <p:nvPr/>
        </p:nvPicPr>
        <p:blipFill>
          <a:blip r:embed="rId5"/>
          <a:srcRect l="35519" r="5" b="1"/>
          <a:stretch>
            <a:fillRect/>
          </a:stretch>
        </p:blipFill>
        <p:spPr bwMode="auto">
          <a:xfrm rot="5400000">
            <a:off x="360259" y="1120867"/>
            <a:ext cx="3084720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>
            <a:off x="515938" y="2044688"/>
            <a:ext cx="318229" cy="203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020293">
            <a:off x="542833" y="3815901"/>
            <a:ext cx="29218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Stage 1 at 2900 Ma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 rot="19020293">
            <a:off x="4906723" y="3454350"/>
            <a:ext cx="29218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Stage 2 at 2100 Ma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097867" y="5554133"/>
            <a:ext cx="2327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et al. (2013) –</a:t>
            </a:r>
          </a:p>
          <a:p>
            <a:r>
              <a:rPr lang="en-US" dirty="0" smtClean="0"/>
              <a:t>latest edition of</a:t>
            </a:r>
          </a:p>
          <a:p>
            <a:r>
              <a:rPr lang="en-US" dirty="0" smtClean="0"/>
              <a:t>Economic Geology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r>
              <a:rPr lang="en-US" dirty="0" smtClean="0"/>
              <a:t>Examples of the Two-Stage Process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6662" y="1727205"/>
            <a:ext cx="7548738" cy="480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Sukhoi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Log, Russia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err="1" smtClean="0">
                <a:solidFill>
                  <a:srgbClr val="0000FF"/>
                </a:solidFill>
                <a:latin typeface="+mn-lt"/>
                <a:ea typeface="+mn-ea"/>
              </a:rPr>
              <a:t>Kumtor</a:t>
            </a:r>
            <a:r>
              <a:rPr lang="en-US" sz="2800" kern="0" dirty="0" smtClean="0">
                <a:solidFill>
                  <a:srgbClr val="0000FF"/>
                </a:solidFill>
                <a:latin typeface="+mn-lt"/>
                <a:ea typeface="+mn-ea"/>
              </a:rPr>
              <a:t>, Central Asia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Bendigo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Victoria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baseline="0" dirty="0" smtClean="0">
                <a:latin typeface="+mn-lt"/>
                <a:ea typeface="+mn-ea"/>
              </a:rPr>
              <a:t>Witwatersrand,</a:t>
            </a:r>
            <a:r>
              <a:rPr lang="en-US" sz="2800" kern="0" dirty="0" smtClean="0">
                <a:latin typeface="+mn-lt"/>
                <a:ea typeface="+mn-ea"/>
              </a:rPr>
              <a:t> South Africa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Carlin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ores, Nevada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baseline="0" dirty="0" err="1" smtClean="0">
                <a:solidFill>
                  <a:srgbClr val="0000FF"/>
                </a:solidFill>
                <a:latin typeface="+mn-lt"/>
                <a:ea typeface="+mn-ea"/>
              </a:rPr>
              <a:t>Kalgoolie</a:t>
            </a:r>
            <a:r>
              <a:rPr lang="en-US" sz="2800" kern="0" baseline="0" dirty="0" smtClean="0">
                <a:solidFill>
                  <a:srgbClr val="0000FF"/>
                </a:solidFill>
                <a:latin typeface="+mn-lt"/>
                <a:ea typeface="+mn-ea"/>
              </a:rPr>
              <a:t>,</a:t>
            </a:r>
            <a:r>
              <a:rPr lang="en-US" sz="2800" kern="0" dirty="0" smtClean="0">
                <a:solidFill>
                  <a:srgbClr val="0000FF"/>
                </a:solidFill>
                <a:latin typeface="+mn-lt"/>
                <a:ea typeface="+mn-ea"/>
              </a:rPr>
              <a:t> Western Australia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1727" y="274638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Issue 2: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Controls Gold Ore Distribution Through Time?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-736603" y="1964267"/>
            <a:ext cx="10795000" cy="3435865"/>
            <a:chOff x="-736603" y="1964267"/>
            <a:chExt cx="10795000" cy="3435865"/>
          </a:xfrm>
        </p:grpSpPr>
        <p:pic>
          <p:nvPicPr>
            <p:cNvPr id="4" name="Picture 3" descr="RRL 4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40872" b="34491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t="40872" b="34491"/>
                <a:stretch>
                  <a:fillRect/>
                </a:stretch>
              </p:blipFill>
            </mc:Fallback>
          </mc:AlternateContent>
          <p:spPr>
            <a:xfrm>
              <a:off x="-736603" y="1964267"/>
              <a:ext cx="10795000" cy="3234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02278" y="5030800"/>
              <a:ext cx="5893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0                       1000                    2000                    3000         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23234" y="5580390"/>
            <a:ext cx="170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Age (Ma)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 bwMode="auto">
          <a:xfrm>
            <a:off x="5857786" y="3403600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604747" y="3403603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743073" y="3403606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3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3279" y="-47089"/>
            <a:ext cx="8915400" cy="1143000"/>
          </a:xfrm>
        </p:spPr>
        <p:txBody>
          <a:bodyPr/>
          <a:lstStyle/>
          <a:p>
            <a:r>
              <a:rPr lang="en-US" dirty="0" smtClean="0"/>
              <a:t>Sedimentary Pyrite Textures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879684" y="968167"/>
            <a:ext cx="8721788" cy="6174798"/>
            <a:chOff x="879684" y="968167"/>
            <a:chExt cx="8721788" cy="6174798"/>
          </a:xfrm>
        </p:grpSpPr>
        <p:grpSp>
          <p:nvGrpSpPr>
            <p:cNvPr id="25" name="Group 24"/>
            <p:cNvGrpSpPr/>
            <p:nvPr/>
          </p:nvGrpSpPr>
          <p:grpSpPr>
            <a:xfrm>
              <a:off x="879688" y="1061135"/>
              <a:ext cx="8299182" cy="5433170"/>
              <a:chOff x="879688" y="1061135"/>
              <a:chExt cx="8299182" cy="5433170"/>
            </a:xfrm>
          </p:grpSpPr>
          <p:pic>
            <p:nvPicPr>
              <p:cNvPr id="7" name="Picture 6" descr="image60.tif"/>
              <p:cNvPicPr>
                <a:picLocks noChangeAspect="1"/>
              </p:cNvPicPr>
              <p:nvPr/>
            </p:nvPicPr>
            <p:blipFill>
              <a:blip r:embed="rId2"/>
              <a:srcRect l="19078" t="22354"/>
              <a:stretch>
                <a:fillRect/>
              </a:stretch>
            </p:blipFill>
            <p:spPr>
              <a:xfrm>
                <a:off x="5196913" y="1061139"/>
                <a:ext cx="3981957" cy="2551873"/>
              </a:xfrm>
              <a:prstGeom prst="rect">
                <a:avLst/>
              </a:prstGeom>
            </p:spPr>
          </p:pic>
          <p:pic>
            <p:nvPicPr>
              <p:cNvPr id="8" name="Picture 7" descr="image62.tif"/>
              <p:cNvPicPr>
                <a:picLocks noChangeAspect="1"/>
              </p:cNvPicPr>
              <p:nvPr/>
            </p:nvPicPr>
            <p:blipFill>
              <a:blip r:embed="rId3">
                <a:lum bright="13000" contrast="33000"/>
              </a:blip>
              <a:srcRect l="10432" t="10432"/>
              <a:stretch>
                <a:fillRect/>
              </a:stretch>
            </p:blipFill>
            <p:spPr>
              <a:xfrm>
                <a:off x="5198533" y="3814419"/>
                <a:ext cx="3980334" cy="2658468"/>
              </a:xfrm>
              <a:prstGeom prst="rect">
                <a:avLst/>
              </a:prstGeom>
            </p:spPr>
          </p:pic>
          <p:grpSp>
            <p:nvGrpSpPr>
              <p:cNvPr id="13" name="Group 40"/>
              <p:cNvGrpSpPr/>
              <p:nvPr/>
            </p:nvGrpSpPr>
            <p:grpSpPr>
              <a:xfrm>
                <a:off x="879688" y="3814415"/>
                <a:ext cx="4522047" cy="2679890"/>
                <a:chOff x="913543" y="1600200"/>
                <a:chExt cx="1643206" cy="1072596"/>
              </a:xfrm>
            </p:grpSpPr>
            <p:pic>
              <p:nvPicPr>
                <p:cNvPr id="22" name="Picture 21" descr="image64.tif"/>
                <p:cNvPicPr>
                  <a:picLocks noChangeAspect="1"/>
                </p:cNvPicPr>
                <p:nvPr/>
              </p:nvPicPr>
              <p:blipFill>
                <a:blip r:embed="rId4"/>
                <a:srcRect l="12150" t="11601" r="19568" b="22675"/>
                <a:stretch>
                  <a:fillRect/>
                </a:stretch>
              </p:blipFill>
              <p:spPr>
                <a:xfrm>
                  <a:off x="913543" y="1600200"/>
                  <a:ext cx="1487413" cy="1053218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2023029" y="2438746"/>
                  <a:ext cx="533720" cy="234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200</a:t>
                  </a:r>
                  <a:r>
                    <a:rPr lang="en-US" sz="1600" dirty="0" smtClean="0">
                      <a:solidFill>
                        <a:schemeClr val="bg1"/>
                      </a:solidFill>
                      <a:latin typeface="Symbol" charset="2"/>
                      <a:cs typeface="Symbol" charset="2"/>
                    </a:rPr>
                    <a:t>m</a:t>
                  </a:r>
                  <a:r>
                    <a:rPr lang="en-US" sz="1600" dirty="0" smtClean="0">
                      <a:solidFill>
                        <a:schemeClr val="bg1"/>
                      </a:solidFill>
                    </a:rPr>
                    <a:t>m</a:t>
                  </a:r>
                </a:p>
                <a:p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020744" y="2585686"/>
                  <a:ext cx="328818" cy="1588"/>
                </a:xfrm>
                <a:prstGeom prst="line">
                  <a:avLst/>
                </a:prstGeom>
                <a:ln w="7620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61"/>
              <p:cNvGrpSpPr/>
              <p:nvPr/>
            </p:nvGrpSpPr>
            <p:grpSpPr>
              <a:xfrm>
                <a:off x="892059" y="1061135"/>
                <a:ext cx="4447095" cy="2569896"/>
                <a:chOff x="660501" y="130965"/>
                <a:chExt cx="1881918" cy="1197846"/>
              </a:xfrm>
            </p:grpSpPr>
            <p:pic>
              <p:nvPicPr>
                <p:cNvPr id="19" name="Picture 18" descr="image97.tif"/>
                <p:cNvPicPr>
                  <a:picLocks noChangeAspect="1"/>
                </p:cNvPicPr>
                <p:nvPr/>
              </p:nvPicPr>
              <p:blipFill>
                <a:blip r:embed="rId5"/>
                <a:srcRect l="15809" t="21980"/>
                <a:stretch>
                  <a:fillRect/>
                </a:stretch>
              </p:blipFill>
              <p:spPr>
                <a:xfrm>
                  <a:off x="660501" y="130965"/>
                  <a:ext cx="1723463" cy="1197846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2008699" y="1049983"/>
                  <a:ext cx="533720" cy="272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200</a:t>
                  </a:r>
                  <a:r>
                    <a:rPr lang="en-US" sz="1600" dirty="0" smtClean="0">
                      <a:solidFill>
                        <a:schemeClr val="bg1"/>
                      </a:solidFill>
                      <a:latin typeface="Symbol" charset="2"/>
                      <a:cs typeface="Symbol" charset="2"/>
                    </a:rPr>
                    <a:t>m</a:t>
                  </a:r>
                  <a:r>
                    <a:rPr lang="en-US" sz="1600" dirty="0" smtClean="0">
                      <a:solidFill>
                        <a:schemeClr val="bg1"/>
                      </a:solidFill>
                    </a:rPr>
                    <a:t>m</a:t>
                  </a:r>
                </a:p>
                <a:p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008699" y="1236209"/>
                  <a:ext cx="295371" cy="1588"/>
                </a:xfrm>
                <a:prstGeom prst="line">
                  <a:avLst/>
                </a:prstGeom>
                <a:ln w="7620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TextBox 5"/>
            <p:cNvSpPr txBox="1"/>
            <p:nvPr/>
          </p:nvSpPr>
          <p:spPr>
            <a:xfrm>
              <a:off x="1023377" y="6865966"/>
              <a:ext cx="533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8434" y="2982032"/>
              <a:ext cx="15591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1000</a:t>
              </a:r>
              <a:r>
                <a:rPr lang="en-US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chemeClr val="bg1"/>
                  </a:solidFill>
                </a:rPr>
                <a:t>m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72671" y="3396223"/>
              <a:ext cx="1016156" cy="3407"/>
            </a:xfrm>
            <a:prstGeom prst="line">
              <a:avLst/>
            </a:prstGeom>
            <a:ln w="825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258937" y="5889729"/>
              <a:ext cx="134253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1000</a:t>
              </a:r>
              <a:r>
                <a:rPr lang="en-US" sz="16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600" dirty="0" smtClean="0">
                  <a:solidFill>
                    <a:schemeClr val="bg1"/>
                  </a:solidFill>
                </a:rPr>
                <a:t>m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333981" y="6280087"/>
              <a:ext cx="777018" cy="3407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9684" y="3776492"/>
              <a:ext cx="446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c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96913" y="3814423"/>
              <a:ext cx="446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6913" y="968167"/>
              <a:ext cx="446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b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8088" y="968167"/>
              <a:ext cx="446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_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2" y="1104901"/>
            <a:ext cx="9447391" cy="48069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8296277" y="5219703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523518" y="4455587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415040" y="483447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85446" y="373380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833535" y="2429936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870452" y="250931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86111" y="235056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402441" y="2861736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609505" y="437621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458158" y="278236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72533" y="278236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156857" y="250931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88545" y="203412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799828" y="468101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351540" y="329036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24299" y="5219703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05952" y="497946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86545" y="203412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58523" y="278236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0287" y="528426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604229" y="6224062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763139" y="453496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124296" y="4799544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38309" y="4522263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70866" y="2429935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038309" y="4455587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351540" y="3222626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554471" y="4640795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274029" y="456142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274029" y="4640794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554471" y="456142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604229" y="1875371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33534" y="6123001"/>
            <a:ext cx="25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Shale localities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 bwMode="auto">
          <a:xfrm>
            <a:off x="2476503" y="2833163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686545" y="2113495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070866" y="2297645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-208668" y="127000"/>
            <a:ext cx="89154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CODES Pyritic Black Shale Data Base</a:t>
            </a:r>
            <a:endParaRPr lang="en-US" sz="2400" b="1" dirty="0"/>
          </a:p>
        </p:txBody>
      </p:sp>
      <p:sp>
        <p:nvSpPr>
          <p:cNvPr id="47" name="Oval 46"/>
          <p:cNvSpPr/>
          <p:nvPr/>
        </p:nvSpPr>
        <p:spPr bwMode="auto">
          <a:xfrm>
            <a:off x="4586111" y="221827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042430" y="4561420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179562" y="3813174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952321" y="4799543"/>
            <a:ext cx="171978" cy="1587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Concentration Factors</a:t>
            </a:r>
            <a:br>
              <a:rPr lang="en-US" dirty="0" smtClean="0"/>
            </a:br>
            <a:r>
              <a:rPr lang="en-US" dirty="0" smtClean="0"/>
              <a:t>Ocean TE to Pyrite TE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812800" y="2286000"/>
          <a:ext cx="7467601" cy="2597150"/>
        </p:xfrm>
        <a:graphic>
          <a:graphicData uri="http://schemas.openxmlformats.org/drawingml/2006/table">
            <a:tbl>
              <a:tblPr/>
              <a:tblGrid>
                <a:gridCol w="1458901"/>
                <a:gridCol w="598499"/>
                <a:gridCol w="522466"/>
                <a:gridCol w="848966"/>
                <a:gridCol w="848966"/>
                <a:gridCol w="848966"/>
                <a:gridCol w="774783"/>
                <a:gridCol w="848966"/>
                <a:gridCol w="717088"/>
              </a:tblGrid>
              <a:tr h="650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8247" marR="8247" marT="76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latin typeface="Verdana"/>
                        </a:rPr>
                        <a:t>Co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latin typeface="Verdana"/>
                        </a:rPr>
                        <a:t>Ni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latin typeface="Verdana"/>
                        </a:rPr>
                        <a:t>Cu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latin typeface="Verdana"/>
                        </a:rPr>
                        <a:t>Zn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Verdana"/>
                        </a:rPr>
                        <a:t>As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Verdana"/>
                        </a:rPr>
                        <a:t>Au</a:t>
                      </a:r>
                      <a:endParaRPr lang="en-US" sz="20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4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Verdana"/>
                        </a:rPr>
                        <a:t>Te</a:t>
                      </a:r>
                      <a:endParaRPr lang="en-US" sz="20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Verdana"/>
                        </a:rPr>
                        <a:t>Mean </a:t>
                      </a:r>
                      <a:r>
                        <a:rPr lang="en-US" sz="1400" b="1" i="0" u="none" strike="noStrike" dirty="0" err="1">
                          <a:latin typeface="Verdana"/>
                        </a:rPr>
                        <a:t>Cariaco</a:t>
                      </a:r>
                      <a:r>
                        <a:rPr lang="en-US" sz="1400" b="1" i="0" u="none" strike="noStrike" dirty="0">
                          <a:latin typeface="Verdana"/>
                        </a:rPr>
                        <a:t> pyrite</a:t>
                      </a:r>
                    </a:p>
                  </a:txBody>
                  <a:tcPr marL="8247" marR="8247" marT="76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ppm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Verdana"/>
                        </a:rPr>
                        <a:t>81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500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537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666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Verdana"/>
                        </a:rPr>
                        <a:t>339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0.20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5.38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Mean modern ocean</a:t>
                      </a:r>
                    </a:p>
                  </a:txBody>
                  <a:tcPr marL="8247" marR="8247" marT="76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ppt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1.2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480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Verdana"/>
                        </a:rPr>
                        <a:t>150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350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Verdana"/>
                        </a:rPr>
                        <a:t>1200</a:t>
                      </a: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0.02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0.07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Verdana"/>
                        </a:rPr>
                        <a:t>Concentration factors</a:t>
                      </a:r>
                    </a:p>
                  </a:txBody>
                  <a:tcPr marL="8247" marR="8247" marT="76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x10</a:t>
                      </a:r>
                      <a:r>
                        <a:rPr lang="en-US" sz="1400" b="1" i="0" u="none" strike="noStrike" baseline="30000" dirty="0" smtClean="0">
                          <a:latin typeface="Verdana"/>
                        </a:rPr>
                        <a:t>7</a:t>
                      </a:r>
                      <a:endParaRPr lang="en-US" sz="1400" b="1" i="0" u="none" strike="noStrike" baseline="30000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7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0.1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0.4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0.2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0.03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1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Verdana"/>
                        </a:rPr>
                        <a:t>8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8247" marR="8247" marT="76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rot="5400000">
            <a:off x="6981826" y="3584575"/>
            <a:ext cx="259715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31662" y="1930400"/>
            <a:ext cx="8183738" cy="32766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3600"/>
              </a:spcAft>
              <a:buFont typeface="+mj-lt"/>
              <a:buAutoNum type="arabicPeriod"/>
            </a:pPr>
            <a:r>
              <a:rPr lang="en-US" sz="2800" dirty="0" err="1" smtClean="0"/>
              <a:t>Orogenic</a:t>
            </a:r>
            <a:r>
              <a:rPr lang="en-US" sz="2800" dirty="0" smtClean="0"/>
              <a:t> gold deposits form by a two-stage process</a:t>
            </a:r>
          </a:p>
          <a:p>
            <a:pPr marL="514350" indent="-514350">
              <a:spcAft>
                <a:spcPts val="3600"/>
              </a:spcAft>
              <a:buFont typeface="+mj-lt"/>
              <a:buAutoNum type="arabicPeriod"/>
            </a:pPr>
            <a:r>
              <a:rPr lang="en-US" sz="2800" dirty="0" smtClean="0"/>
              <a:t>The three major gold periods in Earth history (late </a:t>
            </a:r>
            <a:r>
              <a:rPr lang="en-US" sz="2800" dirty="0" err="1" smtClean="0"/>
              <a:t>Archean</a:t>
            </a:r>
            <a:r>
              <a:rPr lang="en-US" sz="2800" dirty="0" smtClean="0"/>
              <a:t>, Early </a:t>
            </a:r>
            <a:r>
              <a:rPr lang="en-US" sz="2800" dirty="0" err="1" smtClean="0"/>
              <a:t>Proterozoic</a:t>
            </a:r>
            <a:r>
              <a:rPr lang="en-US" sz="2800" dirty="0" smtClean="0"/>
              <a:t> and </a:t>
            </a:r>
            <a:r>
              <a:rPr lang="en-US" sz="2800" dirty="0" err="1" smtClean="0"/>
              <a:t>Phanerozoic</a:t>
            </a:r>
            <a:r>
              <a:rPr lang="en-US" sz="2800" dirty="0" smtClean="0"/>
              <a:t>) have a first order control by oxygenation of the atmosphere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55600"/>
            <a:ext cx="8915400" cy="1143000"/>
          </a:xfrm>
        </p:spPr>
        <p:txBody>
          <a:bodyPr/>
          <a:lstStyle/>
          <a:p>
            <a:r>
              <a:rPr lang="en-US" sz="2800" dirty="0" smtClean="0"/>
              <a:t>Two Messages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08347" y="914399"/>
            <a:ext cx="6779386" cy="28956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21232" y="0"/>
            <a:ext cx="8915400" cy="1143000"/>
          </a:xfrm>
        </p:spPr>
        <p:txBody>
          <a:bodyPr/>
          <a:lstStyle/>
          <a:p>
            <a:r>
              <a:rPr lang="en-US" dirty="0" smtClean="0"/>
              <a:t>Au and Te in Sedimentary Pyrite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09945" y="3275577"/>
            <a:ext cx="6677788" cy="3582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955" y="1779601"/>
            <a:ext cx="67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955" y="4761468"/>
            <a:ext cx="67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50946" y="1231250"/>
            <a:ext cx="812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/>
              <a:t>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0.001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0.0001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8244" y="19320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57067" y="880533"/>
            <a:ext cx="117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 in</a:t>
            </a:r>
          </a:p>
          <a:p>
            <a:r>
              <a:rPr lang="en-US" dirty="0" smtClean="0"/>
              <a:t>seawater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2768600" y="3886199"/>
            <a:ext cx="5943601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-177006" y="3885405"/>
            <a:ext cx="5943601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73061" y="961919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Archean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6730" y="961919"/>
            <a:ext cx="145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Proterozoic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259" y="1439330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4754" y="4384468"/>
            <a:ext cx="52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08347" y="914399"/>
            <a:ext cx="6779386" cy="28956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21232" y="0"/>
            <a:ext cx="8915400" cy="1143000"/>
          </a:xfrm>
        </p:spPr>
        <p:txBody>
          <a:bodyPr/>
          <a:lstStyle/>
          <a:p>
            <a:r>
              <a:rPr lang="en-US" dirty="0" smtClean="0"/>
              <a:t>Au and Hg in Sedimentary Pyrite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955" y="1779601"/>
            <a:ext cx="67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50946" y="1231250"/>
            <a:ext cx="812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/>
              <a:t>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0.001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0.0001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8244" y="19320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57067" y="880533"/>
            <a:ext cx="117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 in</a:t>
            </a:r>
          </a:p>
          <a:p>
            <a:r>
              <a:rPr lang="en-US" dirty="0" smtClean="0"/>
              <a:t>seawater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73061" y="961919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Archean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6730" y="961919"/>
            <a:ext cx="145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Proterozoic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259" y="1439330"/>
            <a:ext cx="5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</a:t>
            </a: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16562" y="3124200"/>
            <a:ext cx="7209874" cy="373380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6502679" y="4199467"/>
            <a:ext cx="1896533" cy="612648"/>
          </a:xfrm>
          <a:prstGeom prst="wedgeRoundRectCallout">
            <a:avLst>
              <a:gd name="adj1" fmla="val -48908"/>
              <a:gd name="adj2" fmla="val 117779"/>
              <a:gd name="adj3" fmla="val 16667"/>
            </a:avLst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Witwatersrand</a:t>
            </a:r>
          </a:p>
          <a:p>
            <a:pPr algn="ctr"/>
            <a:r>
              <a:rPr lang="en-US" dirty="0" smtClean="0"/>
              <a:t>Basin</a:t>
            </a:r>
            <a:endParaRPr lang="en-US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3608729" y="4333401"/>
            <a:ext cx="1896533" cy="612648"/>
          </a:xfrm>
          <a:prstGeom prst="wedgeRoundRectCallout">
            <a:avLst>
              <a:gd name="adj1" fmla="val -103372"/>
              <a:gd name="adj2" fmla="val 92904"/>
              <a:gd name="adj3" fmla="val 16667"/>
            </a:avLst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Great Basin: Carlin Au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85035" y="3641172"/>
            <a:ext cx="490390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Hg GLOBAL TIME CURVE: sedimentary pyrite</a:t>
            </a:r>
            <a:endParaRPr lang="en-US" sz="2000" b="1" dirty="0"/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2768600" y="3886199"/>
            <a:ext cx="5943601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-177006" y="3885405"/>
            <a:ext cx="5943601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61669" y="4442783"/>
            <a:ext cx="1638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Hg/Fe *1000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5" y="274638"/>
            <a:ext cx="8915400" cy="1143000"/>
          </a:xfrm>
        </p:spPr>
        <p:txBody>
          <a:bodyPr/>
          <a:lstStyle/>
          <a:p>
            <a:r>
              <a:rPr lang="en-US" dirty="0" smtClean="0"/>
              <a:t>New CODES Research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2800" dirty="0" smtClean="0"/>
              <a:t>Pyrite Chemistry as Fertility and Vector Tool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Development of a State by State Data Base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WA has joined; invitation out to other States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Companies – please talk to me at this meeting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We hope to leverage ARC Linkage funding on $/$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18883463">
            <a:off x="-188757" y="712517"/>
            <a:ext cx="21597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ADVERTISEMENT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79" y="2142067"/>
            <a:ext cx="8915400" cy="1143000"/>
          </a:xfrm>
        </p:spPr>
        <p:txBody>
          <a:bodyPr/>
          <a:lstStyle/>
          <a:p>
            <a:r>
              <a:rPr lang="en-US" dirty="0" smtClean="0"/>
              <a:t>Back to Pyrite Chemistry</a:t>
            </a:r>
            <a:br>
              <a:rPr lang="en-US" dirty="0" smtClean="0"/>
            </a:br>
            <a:r>
              <a:rPr lang="en-US" dirty="0" smtClean="0"/>
              <a:t>Through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79280" y="3505199"/>
            <a:ext cx="6779386" cy="289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00" y="-1557"/>
            <a:ext cx="8915400" cy="1143000"/>
          </a:xfrm>
        </p:spPr>
        <p:txBody>
          <a:bodyPr/>
          <a:lstStyle/>
          <a:p>
            <a:r>
              <a:rPr lang="en-US" dirty="0" smtClean="0"/>
              <a:t>22 Trace Element Time Curves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1699" y="1074233"/>
            <a:ext cx="4448243" cy="5544221"/>
            <a:chOff x="420519" y="63502"/>
            <a:chExt cx="4918316" cy="9094794"/>
          </a:xfrm>
        </p:grpSpPr>
        <p:grpSp>
          <p:nvGrpSpPr>
            <p:cNvPr id="4" name="Group 41"/>
            <p:cNvGrpSpPr/>
            <p:nvPr/>
          </p:nvGrpSpPr>
          <p:grpSpPr>
            <a:xfrm>
              <a:off x="420519" y="63502"/>
              <a:ext cx="4896901" cy="9094794"/>
              <a:chOff x="257126" y="-241300"/>
              <a:chExt cx="5061013" cy="93995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3898" y="-241300"/>
                <a:ext cx="4838499" cy="268611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500" y="1895596"/>
                <a:ext cx="4851401" cy="269327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" y="4017158"/>
                <a:ext cx="4838700" cy="268622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081" y="6181583"/>
                <a:ext cx="4855820" cy="2976714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140451" y="-109852"/>
                <a:ext cx="621444" cy="8718768"/>
              </a:xfrm>
              <a:prstGeom prst="rect">
                <a:avLst/>
              </a:prstGeom>
              <a:solidFill>
                <a:schemeClr val="bg1">
                  <a:lumMod val="50000"/>
                  <a:alpha val="21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03861" y="-109852"/>
                <a:ext cx="1210738" cy="8698290"/>
              </a:xfrm>
              <a:prstGeom prst="rect">
                <a:avLst/>
              </a:prstGeom>
              <a:solidFill>
                <a:schemeClr val="bg1">
                  <a:lumMod val="50000"/>
                  <a:alpha val="18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753633" y="-109852"/>
                <a:ext cx="2140387" cy="8698291"/>
              </a:xfrm>
              <a:prstGeom prst="rect">
                <a:avLst/>
              </a:prstGeom>
              <a:solidFill>
                <a:schemeClr val="bg1">
                  <a:alpha val="19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6200000">
                <a:off x="-79228" y="7039740"/>
                <a:ext cx="1024429" cy="351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ppm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512319" y="2360576"/>
                <a:ext cx="805820" cy="6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Ni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426867" y="216620"/>
                <a:ext cx="861561" cy="6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Mo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414909" y="4399303"/>
                <a:ext cx="865367" cy="6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Co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63614" y="6636410"/>
                <a:ext cx="846222" cy="6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Se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6200000">
                <a:off x="-116137" y="4857944"/>
                <a:ext cx="1098244" cy="351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ppm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-300135" y="2452855"/>
                <a:ext cx="1466228" cy="351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ppm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-95739" y="588549"/>
                <a:ext cx="1057457" cy="351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/>
                    <a:cs typeface="Arial"/>
                  </a:rPr>
                  <a:t>ppm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3949001" y="189321"/>
              <a:ext cx="0" cy="368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028378" y="173754"/>
              <a:ext cx="1310457" cy="45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Archaean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49861" y="173754"/>
              <a:ext cx="1666800" cy="45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Proterozoic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5927" y="173754"/>
              <a:ext cx="785275" cy="45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Phan.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1724" y="190688"/>
              <a:ext cx="3838754" cy="360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867800" y="189321"/>
              <a:ext cx="0" cy="368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75201" y="2611785"/>
              <a:ext cx="255617" cy="85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5201" y="4635250"/>
              <a:ext cx="255617" cy="85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5201" y="6751236"/>
              <a:ext cx="255617" cy="85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d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5201" y="525007"/>
              <a:ext cx="255617" cy="85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</a:t>
              </a:r>
            </a:p>
          </p:txBody>
        </p:sp>
      </p:grp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830113" y="1248742"/>
            <a:ext cx="4517093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Three Trends</a:t>
            </a:r>
          </a:p>
          <a:p>
            <a:pPr>
              <a:spcAft>
                <a:spcPts val="0"/>
              </a:spcAft>
              <a:buNone/>
            </a:pPr>
            <a:endParaRPr lang="en-US" sz="1600" dirty="0" smtClean="0">
              <a:solidFill>
                <a:srgbClr val="8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800000"/>
                </a:solidFill>
              </a:rPr>
              <a:t>Increasing through Precambrian: </a:t>
            </a:r>
            <a:r>
              <a:rPr lang="en-US" dirty="0" smtClean="0">
                <a:solidFill>
                  <a:srgbClr val="0000FF"/>
                </a:solidFill>
              </a:rPr>
              <a:t>Mo, Zn, </a:t>
            </a:r>
            <a:r>
              <a:rPr lang="en-US" dirty="0" err="1" smtClean="0">
                <a:solidFill>
                  <a:srgbClr val="0000FF"/>
                </a:solidFill>
              </a:rPr>
              <a:t>Cd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800000"/>
                </a:solidFill>
              </a:rPr>
              <a:t>Decreasing through Precambrian</a:t>
            </a:r>
            <a:r>
              <a:rPr lang="en-US" dirty="0" smtClean="0">
                <a:solidFill>
                  <a:srgbClr val="0000FF"/>
                </a:solidFill>
              </a:rPr>
              <a:t>: Ni, Co, Cu, As, Te, </a:t>
            </a:r>
            <a:r>
              <a:rPr lang="en-US" dirty="0" err="1" smtClean="0">
                <a:solidFill>
                  <a:srgbClr val="0000FF"/>
                </a:solidFill>
              </a:rPr>
              <a:t>Tl</a:t>
            </a:r>
            <a:r>
              <a:rPr lang="en-US" dirty="0" smtClean="0">
                <a:solidFill>
                  <a:srgbClr val="0000FF"/>
                </a:solidFill>
              </a:rPr>
              <a:t>, Hg, </a:t>
            </a:r>
            <a:r>
              <a:rPr lang="en-US" dirty="0" err="1" smtClean="0">
                <a:solidFill>
                  <a:srgbClr val="0000FF"/>
                </a:solidFill>
              </a:rPr>
              <a:t>Sb</a:t>
            </a:r>
            <a:r>
              <a:rPr lang="en-US" dirty="0" smtClean="0">
                <a:solidFill>
                  <a:srgbClr val="0000FF"/>
                </a:solidFill>
              </a:rPr>
              <a:t>, Pb, Bi, Cr, </a:t>
            </a:r>
            <a:r>
              <a:rPr lang="en-US" dirty="0" err="1" smtClean="0">
                <a:solidFill>
                  <a:srgbClr val="0000FF"/>
                </a:solidFill>
              </a:rPr>
              <a:t>Sn</a:t>
            </a:r>
            <a:r>
              <a:rPr lang="en-US" dirty="0" smtClean="0">
                <a:solidFill>
                  <a:srgbClr val="0000FF"/>
                </a:solidFill>
              </a:rPr>
              <a:t>, W</a:t>
            </a:r>
          </a:p>
          <a:p>
            <a:pPr>
              <a:spcAft>
                <a:spcPts val="0"/>
              </a:spcAft>
            </a:pPr>
            <a:endParaRPr lang="en-US" dirty="0" smtClean="0">
              <a:solidFill>
                <a:srgbClr val="8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800000"/>
                </a:solidFill>
              </a:rPr>
              <a:t>Increasing, then decreasing through Precambrian: </a:t>
            </a:r>
            <a:r>
              <a:rPr lang="en-US" dirty="0" smtClean="0">
                <a:solidFill>
                  <a:srgbClr val="0000FF"/>
                </a:solidFill>
              </a:rPr>
              <a:t>Se, U, V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</p:txBody>
      </p:sp>
      <p:cxnSp>
        <p:nvCxnSpPr>
          <p:cNvPr id="32" name="Straight Arrow Connector 31"/>
          <p:cNvCxnSpPr/>
          <p:nvPr/>
        </p:nvCxnSpPr>
        <p:spPr bwMode="auto">
          <a:xfrm rot="10800000">
            <a:off x="1642798" y="1794123"/>
            <a:ext cx="2069201" cy="1005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0800000" flipV="1">
            <a:off x="1399817" y="2876646"/>
            <a:ext cx="2464583" cy="24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0800000" flipV="1">
            <a:off x="1241501" y="3857571"/>
            <a:ext cx="2464583" cy="240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Freeform 38"/>
          <p:cNvSpPr/>
          <p:nvPr/>
        </p:nvSpPr>
        <p:spPr bwMode="auto">
          <a:xfrm>
            <a:off x="1439333" y="5562612"/>
            <a:ext cx="2590800" cy="194733"/>
          </a:xfrm>
          <a:custGeom>
            <a:avLst/>
            <a:gdLst>
              <a:gd name="connsiteX0" fmla="*/ 2590800 w 2590800"/>
              <a:gd name="connsiteY0" fmla="*/ 194733 h 194733"/>
              <a:gd name="connsiteX1" fmla="*/ 1625600 w 2590800"/>
              <a:gd name="connsiteY1" fmla="*/ 25400 h 194733"/>
              <a:gd name="connsiteX2" fmla="*/ 812800 w 2590800"/>
              <a:gd name="connsiteY2" fmla="*/ 42333 h 194733"/>
              <a:gd name="connsiteX3" fmla="*/ 0 w 2590800"/>
              <a:gd name="connsiteY3" fmla="*/ 177800 h 19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194733">
                <a:moveTo>
                  <a:pt x="2590800" y="194733"/>
                </a:moveTo>
                <a:cubicBezTo>
                  <a:pt x="2256366" y="122766"/>
                  <a:pt x="1921933" y="50800"/>
                  <a:pt x="1625600" y="25400"/>
                </a:cubicBezTo>
                <a:cubicBezTo>
                  <a:pt x="1329267" y="0"/>
                  <a:pt x="1083733" y="16933"/>
                  <a:pt x="812800" y="42333"/>
                </a:cubicBezTo>
                <a:cubicBezTo>
                  <a:pt x="541867" y="67733"/>
                  <a:pt x="0" y="177800"/>
                  <a:pt x="0" y="177800"/>
                </a:cubicBezTo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Selenium as an Oxygen Proxy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" y="1549400"/>
            <a:ext cx="8534400" cy="375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5905500" y="2463800"/>
            <a:ext cx="2616200" cy="2171700"/>
          </a:xfrm>
          <a:prstGeom prst="rect">
            <a:avLst/>
          </a:prstGeom>
          <a:solidFill>
            <a:srgbClr val="E337E2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01900" y="2463800"/>
            <a:ext cx="3403600" cy="2171700"/>
          </a:xfrm>
          <a:prstGeom prst="rect">
            <a:avLst/>
          </a:prstGeom>
          <a:solidFill>
            <a:srgbClr val="FF9933">
              <a:alpha val="3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49400" y="2463800"/>
            <a:ext cx="952500" cy="2171700"/>
          </a:xfrm>
          <a:prstGeom prst="rect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200" y="2463800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Archean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03600" y="2463800"/>
            <a:ext cx="145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Proterozoic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5100" y="1727200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Phanerozoic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168400" y="2096532"/>
            <a:ext cx="850900" cy="545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ounded Rectangular Callout 12"/>
          <p:cNvSpPr/>
          <p:nvPr/>
        </p:nvSpPr>
        <p:spPr bwMode="auto">
          <a:xfrm>
            <a:off x="6231466" y="1893332"/>
            <a:ext cx="914401" cy="406400"/>
          </a:xfrm>
          <a:prstGeom prst="wedgeRoundRectCallout">
            <a:avLst>
              <a:gd name="adj1" fmla="val -74536"/>
              <a:gd name="adj2" fmla="val 334334"/>
              <a:gd name="adj3" fmla="val 16667"/>
            </a:avLst>
          </a:prstGeom>
          <a:solidFill>
            <a:schemeClr val="accent1">
              <a:alpha val="2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GOE1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2777066" y="1524000"/>
            <a:ext cx="914401" cy="406400"/>
          </a:xfrm>
          <a:prstGeom prst="wedgeRoundRectCallout">
            <a:avLst>
              <a:gd name="adj1" fmla="val -57407"/>
              <a:gd name="adj2" fmla="val 423917"/>
              <a:gd name="adj3" fmla="val 16667"/>
            </a:avLst>
          </a:prstGeom>
          <a:solidFill>
            <a:schemeClr val="accent1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GOE2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2019300" y="5130800"/>
            <a:ext cx="1524000" cy="732367"/>
          </a:xfrm>
          <a:prstGeom prst="wedgeRoundRectCallout">
            <a:avLst>
              <a:gd name="adj1" fmla="val 2501"/>
              <a:gd name="adj2" fmla="val -243755"/>
              <a:gd name="adj3" fmla="val 16667"/>
            </a:avLst>
          </a:prstGeom>
          <a:solidFill>
            <a:schemeClr val="accent1"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/>
              <a:t>Cryogenian</a:t>
            </a:r>
            <a:r>
              <a:rPr lang="en-US" dirty="0" smtClean="0"/>
              <a:t> trough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3033" y="3522133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4133" y="3269735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65799" y="3522133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b="1150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b="11509"/>
              <a:stretch>
                <a:fillRect/>
              </a:stretch>
            </p:blipFill>
          </mc:Fallback>
        </mc:AlternateContent>
        <p:spPr>
          <a:xfrm>
            <a:off x="0" y="0"/>
            <a:ext cx="8229600" cy="3623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0486" y="1842869"/>
            <a:ext cx="1582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Oxygenation</a:t>
            </a:r>
          </a:p>
          <a:p>
            <a:r>
              <a:rPr lang="en-US" dirty="0" smtClean="0"/>
              <a:t>Proxy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621" y="-266700"/>
            <a:ext cx="8915400" cy="1143000"/>
          </a:xfrm>
        </p:spPr>
        <p:txBody>
          <a:bodyPr/>
          <a:lstStyle/>
          <a:p>
            <a:r>
              <a:rPr lang="en-US" sz="2800" dirty="0" err="1" smtClean="0"/>
              <a:t>BIFs</a:t>
            </a:r>
            <a:r>
              <a:rPr lang="en-US" sz="2800" dirty="0" smtClean="0"/>
              <a:t> and Ocean Oxygenation</a:t>
            </a:r>
            <a:endParaRPr lang="en-US" sz="2800" dirty="0"/>
          </a:p>
        </p:txBody>
      </p:sp>
      <p:grpSp>
        <p:nvGrpSpPr>
          <p:cNvPr id="3" name="Group 12"/>
          <p:cNvGrpSpPr/>
          <p:nvPr/>
        </p:nvGrpSpPr>
        <p:grpSpPr>
          <a:xfrm>
            <a:off x="2099733" y="1707411"/>
            <a:ext cx="4080935" cy="900319"/>
            <a:chOff x="2099733" y="1707411"/>
            <a:chExt cx="4080935" cy="900319"/>
          </a:xfrm>
        </p:grpSpPr>
        <p:cxnSp>
          <p:nvCxnSpPr>
            <p:cNvPr id="8" name="Straight Arrow Connector 7"/>
            <p:cNvCxnSpPr/>
            <p:nvPr/>
          </p:nvCxnSpPr>
          <p:spPr bwMode="auto">
            <a:xfrm rot="16200000" flipV="1">
              <a:off x="5789769" y="1996703"/>
              <a:ext cx="646331" cy="1354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rot="16200000" flipV="1">
              <a:off x="5230983" y="1979773"/>
              <a:ext cx="646331" cy="1354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16200000" flipV="1">
              <a:off x="1844301" y="1962843"/>
              <a:ext cx="646331" cy="1354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2099734" y="2235197"/>
              <a:ext cx="1659467" cy="3725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4" name="Picture 13" descr="RRL 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531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5316"/>
              <a:stretch>
                <a:fillRect/>
              </a:stretch>
            </p:blipFill>
          </mc:Fallback>
        </mc:AlternateContent>
        <p:spPr>
          <a:xfrm>
            <a:off x="-965200" y="3592915"/>
            <a:ext cx="10033000" cy="43768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06239" y="3836831"/>
            <a:ext cx="294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Bekker</a:t>
            </a:r>
            <a:r>
              <a:rPr lang="en-US" dirty="0" smtClean="0"/>
              <a:t> et al.,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383" y="1633545"/>
            <a:ext cx="4762296" cy="1143000"/>
          </a:xfrm>
        </p:spPr>
        <p:txBody>
          <a:bodyPr/>
          <a:lstStyle/>
          <a:p>
            <a:r>
              <a:rPr lang="en-US" sz="2800" dirty="0" smtClean="0"/>
              <a:t>Gold in Oceans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 descr="RRL 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10864" b="740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10864" b="7407"/>
              <a:stretch>
                <a:fillRect/>
              </a:stretch>
            </p:blipFill>
          </mc:Fallback>
        </mc:AlternateContent>
        <p:spPr>
          <a:xfrm>
            <a:off x="-440266" y="0"/>
            <a:ext cx="5982669" cy="6920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14" y="3218934"/>
            <a:ext cx="3601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Greenstone Belts </a:t>
            </a:r>
          </a:p>
          <a:p>
            <a:pPr algn="ctr"/>
            <a:r>
              <a:rPr lang="en-US" sz="2000" dirty="0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000" dirty="0" err="1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Condie</a:t>
            </a:r>
            <a:r>
              <a:rPr lang="en-US" sz="2000" dirty="0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, 1994)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3301" y="5091093"/>
            <a:ext cx="3544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Komatiites</a:t>
            </a:r>
            <a:endParaRPr lang="en-US" sz="2800" dirty="0" smtClean="0">
              <a:solidFill>
                <a:srgbClr val="98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000" dirty="0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000" dirty="0" err="1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Isley</a:t>
            </a:r>
            <a:r>
              <a:rPr lang="en-US" sz="2000" dirty="0" smtClean="0">
                <a:solidFill>
                  <a:srgbClr val="980000"/>
                </a:solidFill>
                <a:latin typeface="+mj-lt"/>
                <a:ea typeface="+mj-ea"/>
                <a:cs typeface="+mj-cs"/>
              </a:rPr>
              <a:t> and Abbott, 1999)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11200" y="1405467"/>
            <a:ext cx="4049183" cy="169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 Process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482989" y="1908695"/>
            <a:ext cx="11042793" cy="6659562"/>
            <a:chOff x="-482989" y="1908695"/>
            <a:chExt cx="11042793" cy="6659562"/>
          </a:xfrm>
        </p:grpSpPr>
        <p:pic>
          <p:nvPicPr>
            <p:cNvPr id="4" name="Picture 3" descr="RRL 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2577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t="25778"/>
                <a:stretch>
                  <a:fillRect/>
                </a:stretch>
              </p:blipFill>
            </mc:Fallback>
          </mc:AlternateContent>
          <p:spPr>
            <a:xfrm>
              <a:off x="-482989" y="1908695"/>
              <a:ext cx="11042793" cy="66595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78667" y="3166532"/>
              <a:ext cx="1480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of </a:t>
              </a:r>
              <a:r>
                <a:rPr lang="en-US" b="0" dirty="0" err="1" smtClean="0"/>
                <a:t>komatiites</a:t>
              </a:r>
              <a:endParaRPr lang="en-US" b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22084" y="813756"/>
            <a:ext cx="7950592" cy="28956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366933" y="1337726"/>
            <a:ext cx="965200" cy="5291674"/>
          </a:xfrm>
          <a:prstGeom prst="rect">
            <a:avLst/>
          </a:prstGeom>
          <a:solidFill>
            <a:srgbClr val="FFFF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454401" y="1320793"/>
            <a:ext cx="888999" cy="5308607"/>
          </a:xfrm>
          <a:prstGeom prst="rect">
            <a:avLst/>
          </a:prstGeom>
          <a:solidFill>
            <a:srgbClr val="FFFF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910667" y="1320793"/>
            <a:ext cx="965200" cy="5308607"/>
          </a:xfrm>
          <a:prstGeom prst="rect">
            <a:avLst/>
          </a:prstGeom>
          <a:solidFill>
            <a:srgbClr val="FFFF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287868" y="105870"/>
            <a:ext cx="840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Gold in the Ocean versus </a:t>
            </a:r>
            <a:r>
              <a:rPr lang="en-US" sz="2400" dirty="0" smtClean="0">
                <a:solidFill>
                  <a:srgbClr val="268064"/>
                </a:solidFill>
              </a:rPr>
              <a:t>Gold in </a:t>
            </a:r>
            <a:r>
              <a:rPr lang="en-US" sz="2400" dirty="0" err="1" smtClean="0">
                <a:solidFill>
                  <a:srgbClr val="268064"/>
                </a:solidFill>
              </a:rPr>
              <a:t>orogenic</a:t>
            </a:r>
            <a:r>
              <a:rPr lang="en-US" sz="2400" dirty="0" smtClean="0">
                <a:solidFill>
                  <a:srgbClr val="268064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268064"/>
                </a:solidFill>
              </a:rPr>
              <a:t>and sediment-hosted deposits</a:t>
            </a:r>
            <a:endParaRPr lang="en-US" sz="2400" dirty="0">
              <a:solidFill>
                <a:srgbClr val="268064"/>
              </a:solidFill>
            </a:endParaRPr>
          </a:p>
        </p:txBody>
      </p:sp>
      <p:pic>
        <p:nvPicPr>
          <p:cNvPr id="15" name="Picture 14" descr="RRL 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41227" b="3432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41227" b="34329"/>
              <a:stretch>
                <a:fillRect/>
              </a:stretch>
            </p:blipFill>
          </mc:Fallback>
        </mc:AlternateContent>
        <p:spPr>
          <a:xfrm>
            <a:off x="-177799" y="3615275"/>
            <a:ext cx="10795000" cy="32088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119336"/>
            <a:ext cx="1794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</a:t>
            </a:r>
          </a:p>
          <a:p>
            <a:r>
              <a:rPr lang="en-US" sz="1400" dirty="0" smtClean="0"/>
              <a:t>Goldfarb et al.,</a:t>
            </a:r>
          </a:p>
          <a:p>
            <a:r>
              <a:rPr lang="en-US" sz="1400" dirty="0" smtClean="0"/>
              <a:t>(2005)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38665" y="5367867"/>
            <a:ext cx="167200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Boring billion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913467" y="1337729"/>
            <a:ext cx="1092229" cy="5308607"/>
          </a:xfrm>
          <a:prstGeom prst="rect">
            <a:avLst/>
          </a:prstGeom>
          <a:solidFill>
            <a:srgbClr val="FFFF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2133" y="3793882"/>
            <a:ext cx="216746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rgbClr val="0000FF"/>
                </a:solidFill>
              </a:rPr>
              <a:t>Golden Age Intervals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3000-2500 Ma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2250-1800 Ma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600-0 Ma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0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1727" y="274638"/>
            <a:ext cx="8915400" cy="1143000"/>
          </a:xfrm>
        </p:spPr>
        <p:txBody>
          <a:bodyPr/>
          <a:lstStyle/>
          <a:p>
            <a:r>
              <a:rPr lang="en-US" dirty="0" smtClean="0"/>
              <a:t>What Controls Gold Ore Distribution</a:t>
            </a:r>
            <a:br>
              <a:rPr lang="en-US" dirty="0" smtClean="0"/>
            </a:br>
            <a:r>
              <a:rPr lang="en-US" dirty="0" smtClean="0"/>
              <a:t>Through Time?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736603" y="1964267"/>
            <a:ext cx="10795000" cy="3435865"/>
            <a:chOff x="-736603" y="1964267"/>
            <a:chExt cx="10795000" cy="3435865"/>
          </a:xfrm>
        </p:grpSpPr>
        <p:pic>
          <p:nvPicPr>
            <p:cNvPr id="4" name="Picture 3" descr="RRL 4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40872" b="34491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t="40872" b="34491"/>
                <a:stretch>
                  <a:fillRect/>
                </a:stretch>
              </p:blipFill>
            </mc:Fallback>
          </mc:AlternateContent>
          <p:spPr>
            <a:xfrm>
              <a:off x="-736603" y="1964267"/>
              <a:ext cx="10795000" cy="3234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02278" y="5030800"/>
              <a:ext cx="5893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0                       1000                    2000                    3000         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23234" y="5580390"/>
            <a:ext cx="170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Age (Ma)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 bwMode="auto">
          <a:xfrm>
            <a:off x="5857786" y="3403600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604747" y="3403603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743073" y="3403606"/>
            <a:ext cx="491066" cy="49106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3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2132" y="5198533"/>
            <a:ext cx="231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</a:t>
            </a:r>
          </a:p>
          <a:p>
            <a:r>
              <a:rPr lang="en-US" sz="1400" dirty="0" smtClean="0"/>
              <a:t>Goldfarb et al., (2005)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21870" b="1155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21870" b="11555"/>
              <a:stretch>
                <a:fillRect/>
              </a:stretch>
            </p:blipFill>
          </mc:Fallback>
        </mc:AlternateContent>
        <p:spPr>
          <a:xfrm>
            <a:off x="846670" y="863604"/>
            <a:ext cx="8830730" cy="27262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541868" y="0"/>
            <a:ext cx="840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Oxygenation of Atmosphere versus Gold in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Orogenic</a:t>
            </a:r>
            <a:r>
              <a:rPr lang="en-US" sz="2400" dirty="0" smtClean="0">
                <a:solidFill>
                  <a:srgbClr val="0000FF"/>
                </a:solidFill>
              </a:rPr>
              <a:t> and sediment-hosted deposits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6813" y="1488701"/>
            <a:ext cx="942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</a:t>
            </a:r>
          </a:p>
          <a:p>
            <a:r>
              <a:rPr lang="en-US" sz="2800" dirty="0" smtClean="0"/>
              <a:t>ppm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-16933" y="4353571"/>
            <a:ext cx="119942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Au</a:t>
            </a:r>
          </a:p>
          <a:p>
            <a:pPr algn="ctr"/>
            <a:r>
              <a:rPr lang="en-US" sz="2400" dirty="0" smtClean="0"/>
              <a:t>mill.</a:t>
            </a:r>
          </a:p>
          <a:p>
            <a:pPr algn="ctr"/>
            <a:r>
              <a:rPr lang="en-US" sz="2400" dirty="0" err="1" smtClean="0"/>
              <a:t>Ozes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5000" y="990600"/>
            <a:ext cx="5427133" cy="5486399"/>
            <a:chOff x="1905000" y="990600"/>
            <a:chExt cx="5427133" cy="5486399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910667" y="990600"/>
              <a:ext cx="965200" cy="548639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207933" y="990600"/>
              <a:ext cx="152400" cy="548639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05000" y="990600"/>
              <a:ext cx="1159922" cy="548639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66933" y="990600"/>
              <a:ext cx="965200" cy="548639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21" name="Picture 20" descr="RRL 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2510" t="41227" b="3432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2510" t="41227" b="34329"/>
              <a:stretch>
                <a:fillRect/>
              </a:stretch>
            </p:blipFill>
          </mc:Fallback>
        </mc:AlternateContent>
        <p:spPr>
          <a:xfrm>
            <a:off x="76200" y="3479811"/>
            <a:ext cx="10524068" cy="3208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2133" y="4013200"/>
            <a:ext cx="180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</a:t>
            </a:r>
          </a:p>
          <a:p>
            <a:r>
              <a:rPr lang="en-US" dirty="0" smtClean="0"/>
              <a:t>Goldfarb et al.,</a:t>
            </a:r>
          </a:p>
          <a:p>
            <a:r>
              <a:rPr lang="en-US" dirty="0" smtClean="0"/>
              <a:t>(2005)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26666" y="1761068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-253991" y="0"/>
            <a:ext cx="840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Coincidence of Precambrian Gold Deposits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&amp; Banded Iron Formations – both related to O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in atm.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1" name="Picture 20" descr="RRL 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4085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40856"/>
              <a:stretch>
                <a:fillRect/>
              </a:stretch>
            </p:blipFill>
          </mc:Fallback>
        </mc:AlternateContent>
        <p:spPr>
          <a:xfrm>
            <a:off x="237068" y="830997"/>
            <a:ext cx="8534400" cy="47164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21870" b="1155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21870" b="11555"/>
              <a:stretch>
                <a:fillRect/>
              </a:stretch>
            </p:blipFill>
          </mc:Fallback>
        </mc:AlternateContent>
        <p:spPr>
          <a:xfrm>
            <a:off x="1058107" y="4579353"/>
            <a:ext cx="6959826" cy="21939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6533" y="4901129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</a:t>
            </a:r>
          </a:p>
          <a:p>
            <a:r>
              <a:rPr lang="en-US" dirty="0" smtClean="0"/>
              <a:t>ppm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40000" y="4682597"/>
            <a:ext cx="142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 in pyrite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64267" y="2929468"/>
            <a:ext cx="2788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Banded iron formations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031999" y="949528"/>
            <a:ext cx="25230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Gold deposits                             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815331" y="1862667"/>
            <a:ext cx="167200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Boring billion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rot="16200000" flipV="1">
            <a:off x="6091768" y="5405968"/>
            <a:ext cx="414866" cy="203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6200000" flipV="1">
            <a:off x="5516049" y="5405971"/>
            <a:ext cx="414866" cy="203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6200000" flipV="1">
            <a:off x="2709497" y="5445861"/>
            <a:ext cx="414866" cy="203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10800000" flipV="1">
            <a:off x="2980266" y="5547460"/>
            <a:ext cx="1276595" cy="4723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7569200" y="3298800"/>
            <a:ext cx="2336800" cy="1143000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sz="2800" dirty="0" smtClean="0"/>
              <a:t>Boring billion caused by sustained decrease in atm. 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79" y="45532"/>
            <a:ext cx="89154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Phanerozoic</a:t>
            </a:r>
            <a:r>
              <a:rPr lang="en-US" dirty="0" smtClean="0"/>
              <a:t> Picture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6001" y="951466"/>
            <a:ext cx="6930572" cy="6448401"/>
            <a:chOff x="2454275" y="1896533"/>
            <a:chExt cx="4845050" cy="4507972"/>
          </a:xfrm>
        </p:grpSpPr>
        <p:pic>
          <p:nvPicPr>
            <p:cNvPr id="5" name="Picture 4" descr="RRL 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9877" b="82469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t="9877" b="82469"/>
                <a:stretch>
                  <a:fillRect/>
                </a:stretch>
              </p:blipFill>
            </mc:Fallback>
          </mc:AlternateContent>
          <p:spPr>
            <a:xfrm>
              <a:off x="2454275" y="1896533"/>
              <a:ext cx="4845050" cy="524934"/>
            </a:xfrm>
            <a:prstGeom prst="rect">
              <a:avLst/>
            </a:prstGeom>
          </p:spPr>
        </p:pic>
        <p:pic>
          <p:nvPicPr>
            <p:cNvPr id="6" name="Picture 5" descr="RRL 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4167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t="41674"/>
                <a:stretch>
                  <a:fillRect/>
                </a:stretch>
              </p:blipFill>
            </mc:Fallback>
          </mc:AlternateContent>
          <p:spPr>
            <a:xfrm>
              <a:off x="2454275" y="2404534"/>
              <a:ext cx="4845050" cy="399997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929466" y="1687777"/>
            <a:ext cx="3640667" cy="4391290"/>
            <a:chOff x="2929466" y="1687777"/>
            <a:chExt cx="3640667" cy="4391290"/>
          </a:xfrm>
        </p:grpSpPr>
        <p:sp>
          <p:nvSpPr>
            <p:cNvPr id="8" name="Rectangle 7"/>
            <p:cNvSpPr/>
            <p:nvPr/>
          </p:nvSpPr>
          <p:spPr bwMode="auto">
            <a:xfrm>
              <a:off x="6231467" y="1702355"/>
              <a:ext cx="338666" cy="437671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334000" y="1695066"/>
              <a:ext cx="254000" cy="437671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673594" y="1687777"/>
              <a:ext cx="508005" cy="437671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114799" y="1697421"/>
              <a:ext cx="381001" cy="437671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929466" y="1690132"/>
              <a:ext cx="465683" cy="437671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79739" y="1374801"/>
            <a:ext cx="2740579" cy="4139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rgbClr val="0000FF"/>
                </a:solidFill>
              </a:rPr>
              <a:t>Golden Age Intervals</a:t>
            </a:r>
          </a:p>
          <a:p>
            <a:pPr>
              <a:spcAft>
                <a:spcPts val="1800"/>
              </a:spcAft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Ediacran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Late Ordovician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Dev-</a:t>
            </a:r>
            <a:r>
              <a:rPr lang="en-US" sz="2000" dirty="0" err="1" smtClean="0">
                <a:solidFill>
                  <a:srgbClr val="0000FF"/>
                </a:solidFill>
              </a:rPr>
              <a:t>Carb</a:t>
            </a:r>
            <a:r>
              <a:rPr lang="en-US" sz="2000" dirty="0" smtClean="0">
                <a:solidFill>
                  <a:srgbClr val="0000FF"/>
                </a:solidFill>
              </a:rPr>
              <a:t> (Carlin)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Permian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Cretaceous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98" y="2252133"/>
            <a:ext cx="1082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</a:t>
            </a:r>
          </a:p>
          <a:p>
            <a:r>
              <a:rPr lang="en-US" sz="2000" dirty="0" smtClean="0"/>
              <a:t>million</a:t>
            </a:r>
          </a:p>
          <a:p>
            <a:r>
              <a:rPr lang="en-US" sz="2000" dirty="0" smtClean="0"/>
              <a:t>ounces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74702" y="4216400"/>
            <a:ext cx="10112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 in</a:t>
            </a:r>
          </a:p>
          <a:p>
            <a:r>
              <a:rPr lang="en-US" sz="2000" dirty="0" smtClean="0"/>
              <a:t>pyrite</a:t>
            </a:r>
          </a:p>
          <a:p>
            <a:r>
              <a:rPr lang="en-US" sz="2000" dirty="0" smtClean="0"/>
              <a:t>proxy</a:t>
            </a:r>
          </a:p>
          <a:p>
            <a:r>
              <a:rPr lang="en-US" sz="2000" dirty="0" smtClean="0"/>
              <a:t>for O</a:t>
            </a:r>
            <a:r>
              <a:rPr lang="en-US" sz="2000" baseline="-25000" dirty="0" smtClean="0"/>
              <a:t>2</a:t>
            </a:r>
          </a:p>
          <a:p>
            <a:r>
              <a:rPr lang="en-US" sz="2000" dirty="0" smtClean="0"/>
              <a:t>in atm.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3795" y="1498600"/>
            <a:ext cx="9038871" cy="480906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Case studies on major gold deposits demonstrate that high quality </a:t>
            </a:r>
            <a:r>
              <a:rPr lang="en-US" sz="2400" dirty="0" err="1" smtClean="0"/>
              <a:t>orogenic</a:t>
            </a:r>
            <a:r>
              <a:rPr lang="en-US" sz="2400" dirty="0" smtClean="0"/>
              <a:t> deposits form by a  two-stage or sometimes multi-stage process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 </a:t>
            </a:r>
            <a:r>
              <a:rPr lang="en-US" sz="2400" dirty="0" err="1" smtClean="0"/>
              <a:t>Archean</a:t>
            </a:r>
            <a:r>
              <a:rPr lang="en-US" sz="2400" dirty="0" smtClean="0"/>
              <a:t> ocean was enriched in Au, Te and As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7E0000"/>
                </a:solidFill>
              </a:rPr>
              <a:t>Cycles of gold through time, parallel cycles of BIF and black </a:t>
            </a:r>
            <a:r>
              <a:rPr lang="en-US" sz="2400" dirty="0" err="1" smtClean="0">
                <a:solidFill>
                  <a:srgbClr val="7E0000"/>
                </a:solidFill>
              </a:rPr>
              <a:t>shales</a:t>
            </a:r>
            <a:r>
              <a:rPr lang="en-US" sz="2400" dirty="0" smtClean="0">
                <a:solidFill>
                  <a:srgbClr val="7E0000"/>
                </a:solidFill>
              </a:rPr>
              <a:t>, and are related to cycles of atmosphere oxygenation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  <a:buNone/>
            </a:pPr>
            <a:endParaRPr lang="en-US" sz="24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55600"/>
            <a:ext cx="8915400" cy="1143000"/>
          </a:xfrm>
        </p:spPr>
        <p:txBody>
          <a:bodyPr/>
          <a:lstStyle/>
          <a:p>
            <a:r>
              <a:rPr lang="en-US" sz="2800" dirty="0" err="1" smtClean="0"/>
              <a:t>Neptunist</a:t>
            </a:r>
            <a:r>
              <a:rPr lang="en-US" sz="2800" dirty="0" smtClean="0"/>
              <a:t> Conclusions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79" y="2887133"/>
            <a:ext cx="89154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Acknowledgements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Jacqueline </a:t>
            </a:r>
            <a:r>
              <a:rPr lang="en-US" sz="2000" dirty="0" err="1" smtClean="0"/>
              <a:t>Halpin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Leonid </a:t>
            </a:r>
            <a:r>
              <a:rPr lang="en-US" sz="2000" dirty="0" err="1" smtClean="0"/>
              <a:t>Danyushevsky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Valeiy</a:t>
            </a:r>
            <a:r>
              <a:rPr lang="en-US" sz="2000" dirty="0" smtClean="0"/>
              <a:t> </a:t>
            </a:r>
            <a:r>
              <a:rPr lang="en-US" sz="2000" dirty="0" err="1" smtClean="0"/>
              <a:t>Masslennikov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Stuart Bull</a:t>
            </a:r>
            <a:br>
              <a:rPr lang="en-US" sz="2000" dirty="0" smtClean="0"/>
            </a:br>
            <a:r>
              <a:rPr lang="en-US" sz="2000" dirty="0" smtClean="0"/>
              <a:t>Dan Gregory</a:t>
            </a:r>
            <a:br>
              <a:rPr lang="en-US" sz="2000" dirty="0" smtClean="0"/>
            </a:br>
            <a:r>
              <a:rPr lang="en-US" sz="2000" dirty="0" smtClean="0"/>
              <a:t>Jeff Steadman</a:t>
            </a:r>
            <a:br>
              <a:rPr lang="en-US" sz="2000" dirty="0" smtClean="0"/>
            </a:br>
            <a:r>
              <a:rPr lang="en-US" sz="2000" dirty="0" smtClean="0"/>
              <a:t>Elena </a:t>
            </a:r>
            <a:r>
              <a:rPr lang="en-US" sz="2000" dirty="0" err="1" smtClean="0"/>
              <a:t>Lounejeva</a:t>
            </a:r>
            <a:r>
              <a:rPr lang="en-US" sz="2000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456277" y="3881973"/>
            <a:ext cx="8432800" cy="1435100"/>
            <a:chOff x="288" y="2648"/>
            <a:chExt cx="5648" cy="904"/>
          </a:xfrm>
        </p:grpSpPr>
        <p:sp>
          <p:nvSpPr>
            <p:cNvPr id="23563" name="Freeform 5"/>
            <p:cNvSpPr>
              <a:spLocks/>
            </p:cNvSpPr>
            <p:nvPr/>
          </p:nvSpPr>
          <p:spPr bwMode="auto">
            <a:xfrm>
              <a:off x="288" y="2648"/>
              <a:ext cx="5648" cy="904"/>
            </a:xfrm>
            <a:custGeom>
              <a:avLst/>
              <a:gdLst>
                <a:gd name="T0" fmla="*/ 0 w 5648"/>
                <a:gd name="T1" fmla="*/ 808 h 904"/>
                <a:gd name="T2" fmla="*/ 48 w 5648"/>
                <a:gd name="T3" fmla="*/ 760 h 904"/>
                <a:gd name="T4" fmla="*/ 1104 w 5648"/>
                <a:gd name="T5" fmla="*/ 136 h 904"/>
                <a:gd name="T6" fmla="*/ 2208 w 5648"/>
                <a:gd name="T7" fmla="*/ 136 h 904"/>
                <a:gd name="T8" fmla="*/ 2736 w 5648"/>
                <a:gd name="T9" fmla="*/ 280 h 904"/>
                <a:gd name="T10" fmla="*/ 3456 w 5648"/>
                <a:gd name="T11" fmla="*/ 280 h 904"/>
                <a:gd name="T12" fmla="*/ 4224 w 5648"/>
                <a:gd name="T13" fmla="*/ 40 h 904"/>
                <a:gd name="T14" fmla="*/ 5088 w 5648"/>
                <a:gd name="T15" fmla="*/ 520 h 904"/>
                <a:gd name="T16" fmla="*/ 4800 w 5648"/>
                <a:gd name="T17" fmla="*/ 856 h 904"/>
                <a:gd name="T18" fmla="*/ 0 w 5648"/>
                <a:gd name="T19" fmla="*/ 808 h 9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48"/>
                <a:gd name="T31" fmla="*/ 0 h 904"/>
                <a:gd name="T32" fmla="*/ 5648 w 5648"/>
                <a:gd name="T33" fmla="*/ 904 h 9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48" h="904">
                  <a:moveTo>
                    <a:pt x="0" y="808"/>
                  </a:moveTo>
                  <a:lnTo>
                    <a:pt x="48" y="760"/>
                  </a:lnTo>
                  <a:cubicBezTo>
                    <a:pt x="232" y="648"/>
                    <a:pt x="744" y="240"/>
                    <a:pt x="1104" y="136"/>
                  </a:cubicBezTo>
                  <a:cubicBezTo>
                    <a:pt x="1464" y="32"/>
                    <a:pt x="1936" y="112"/>
                    <a:pt x="2208" y="136"/>
                  </a:cubicBezTo>
                  <a:cubicBezTo>
                    <a:pt x="2480" y="160"/>
                    <a:pt x="2528" y="256"/>
                    <a:pt x="2736" y="280"/>
                  </a:cubicBezTo>
                  <a:cubicBezTo>
                    <a:pt x="2944" y="304"/>
                    <a:pt x="3208" y="319"/>
                    <a:pt x="3456" y="280"/>
                  </a:cubicBezTo>
                  <a:cubicBezTo>
                    <a:pt x="3703" y="240"/>
                    <a:pt x="3952" y="0"/>
                    <a:pt x="4224" y="40"/>
                  </a:cubicBezTo>
                  <a:cubicBezTo>
                    <a:pt x="4495" y="79"/>
                    <a:pt x="4992" y="384"/>
                    <a:pt x="5088" y="520"/>
                  </a:cubicBezTo>
                  <a:cubicBezTo>
                    <a:pt x="5183" y="655"/>
                    <a:pt x="5648" y="808"/>
                    <a:pt x="4800" y="856"/>
                  </a:cubicBezTo>
                  <a:cubicBezTo>
                    <a:pt x="3952" y="904"/>
                    <a:pt x="1976" y="856"/>
                    <a:pt x="0" y="808"/>
                  </a:cubicBezTo>
                  <a:close/>
                </a:path>
              </a:pathLst>
            </a:custGeom>
            <a:solidFill>
              <a:srgbClr val="99FF33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4" name="Text Box 8"/>
            <p:cNvSpPr txBox="1">
              <a:spLocks noChangeArrowheads="1"/>
            </p:cNvSpPr>
            <p:nvPr/>
          </p:nvSpPr>
          <p:spPr bwMode="auto">
            <a:xfrm>
              <a:off x="2198" y="3078"/>
              <a:ext cx="2173" cy="330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 sz="2800"/>
                <a:t> </a:t>
              </a:r>
              <a:r>
                <a:rPr lang="en-US" sz="2800">
                  <a:solidFill>
                    <a:srgbClr val="760057"/>
                  </a:solidFill>
                  <a:latin typeface="Arial Black" charset="0"/>
                  <a:ea typeface="ＭＳ Ｐゴシック" charset="-128"/>
                  <a:cs typeface="ＭＳ Ｐゴシック" charset="-128"/>
                </a:rPr>
                <a:t>Metal source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37477" y="1981200"/>
            <a:ext cx="5062538" cy="2895600"/>
            <a:chOff x="1872" y="1824"/>
            <a:chExt cx="3189" cy="1248"/>
          </a:xfrm>
        </p:grpSpPr>
        <p:sp>
          <p:nvSpPr>
            <p:cNvPr id="23561" name="Line 6"/>
            <p:cNvSpPr>
              <a:spLocks noChangeShapeType="1"/>
            </p:cNvSpPr>
            <p:nvPr/>
          </p:nvSpPr>
          <p:spPr bwMode="auto">
            <a:xfrm flipV="1">
              <a:off x="1872" y="1824"/>
              <a:ext cx="1920" cy="124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3216" y="2251"/>
              <a:ext cx="184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 sz="2800" b="1">
                  <a:solidFill>
                    <a:srgbClr val="000090"/>
                  </a:solidFill>
                </a:rPr>
                <a:t>  Metal transport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028277" y="1219200"/>
            <a:ext cx="3017838" cy="1025525"/>
            <a:chOff x="3312" y="1353"/>
            <a:chExt cx="1901" cy="646"/>
          </a:xfrm>
        </p:grpSpPr>
        <p:sp>
          <p:nvSpPr>
            <p:cNvPr id="23559" name="Freeform 7"/>
            <p:cNvSpPr>
              <a:spLocks/>
            </p:cNvSpPr>
            <p:nvPr/>
          </p:nvSpPr>
          <p:spPr bwMode="auto">
            <a:xfrm>
              <a:off x="3312" y="1520"/>
              <a:ext cx="1120" cy="479"/>
            </a:xfrm>
            <a:custGeom>
              <a:avLst/>
              <a:gdLst>
                <a:gd name="T0" fmla="*/ 0 w 1120"/>
                <a:gd name="T1" fmla="*/ 208 h 479"/>
                <a:gd name="T2" fmla="*/ 288 w 1120"/>
                <a:gd name="T3" fmla="*/ 16 h 479"/>
                <a:gd name="T4" fmla="*/ 624 w 1120"/>
                <a:gd name="T5" fmla="*/ 112 h 479"/>
                <a:gd name="T6" fmla="*/ 912 w 1120"/>
                <a:gd name="T7" fmla="*/ 352 h 479"/>
                <a:gd name="T8" fmla="*/ 1104 w 1120"/>
                <a:gd name="T9" fmla="*/ 400 h 479"/>
                <a:gd name="T10" fmla="*/ 816 w 1120"/>
                <a:gd name="T11" fmla="*/ 448 h 479"/>
                <a:gd name="T12" fmla="*/ 480 w 1120"/>
                <a:gd name="T13" fmla="*/ 208 h 479"/>
                <a:gd name="T14" fmla="*/ 48 w 1120"/>
                <a:gd name="T15" fmla="*/ 160 h 4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0"/>
                <a:gd name="T25" fmla="*/ 0 h 479"/>
                <a:gd name="T26" fmla="*/ 1120 w 1120"/>
                <a:gd name="T27" fmla="*/ 479 h 4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0" h="479">
                  <a:moveTo>
                    <a:pt x="0" y="208"/>
                  </a:moveTo>
                  <a:cubicBezTo>
                    <a:pt x="92" y="119"/>
                    <a:pt x="184" y="31"/>
                    <a:pt x="288" y="16"/>
                  </a:cubicBezTo>
                  <a:cubicBezTo>
                    <a:pt x="391" y="0"/>
                    <a:pt x="520" y="56"/>
                    <a:pt x="624" y="112"/>
                  </a:cubicBezTo>
                  <a:cubicBezTo>
                    <a:pt x="727" y="167"/>
                    <a:pt x="832" y="304"/>
                    <a:pt x="912" y="352"/>
                  </a:cubicBezTo>
                  <a:cubicBezTo>
                    <a:pt x="992" y="400"/>
                    <a:pt x="1120" y="384"/>
                    <a:pt x="1104" y="400"/>
                  </a:cubicBezTo>
                  <a:cubicBezTo>
                    <a:pt x="1088" y="416"/>
                    <a:pt x="919" y="479"/>
                    <a:pt x="816" y="448"/>
                  </a:cubicBezTo>
                  <a:cubicBezTo>
                    <a:pt x="712" y="416"/>
                    <a:pt x="608" y="256"/>
                    <a:pt x="480" y="208"/>
                  </a:cubicBezTo>
                  <a:cubicBezTo>
                    <a:pt x="352" y="160"/>
                    <a:pt x="120" y="168"/>
                    <a:pt x="48" y="160"/>
                  </a:cubicBezTo>
                </a:path>
              </a:pathLst>
            </a:custGeom>
            <a:solidFill>
              <a:srgbClr val="F61F0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974" y="1353"/>
              <a:ext cx="123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2800">
                  <a:solidFill>
                    <a:srgbClr val="F61F0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Metal trap</a:t>
              </a:r>
            </a:p>
          </p:txBody>
        </p:sp>
      </p:grp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694277" y="533400"/>
            <a:ext cx="8305800" cy="533400"/>
          </a:xfrm>
          <a:noFill/>
        </p:spPr>
        <p:txBody>
          <a:bodyPr/>
          <a:lstStyle/>
          <a:p>
            <a:pPr eaLnBrk="1" hangingPunct="1"/>
            <a:r>
              <a:rPr lang="en-US" sz="3200" b="0" dirty="0" smtClean="0">
                <a:latin typeface="Arial Black" charset="0"/>
              </a:rPr>
              <a:t>Source of Gold ?</a:t>
            </a:r>
            <a:endParaRPr lang="en-AU" sz="3200" b="0" dirty="0" smtClean="0">
              <a:latin typeface="Arial Black" charset="0"/>
            </a:endParaRPr>
          </a:p>
        </p:txBody>
      </p:sp>
      <p:pic>
        <p:nvPicPr>
          <p:cNvPr id="14" name="Picture 13" descr="IMG_2623.jpg"/>
          <p:cNvPicPr>
            <a:picLocks noChangeAspect="1"/>
          </p:cNvPicPr>
          <p:nvPr/>
        </p:nvPicPr>
        <p:blipFill>
          <a:blip r:embed="rId3"/>
          <a:srcRect l="44444" t="58634" r="37037" b="26057"/>
          <a:stretch>
            <a:fillRect/>
          </a:stretch>
        </p:blipFill>
        <p:spPr>
          <a:xfrm>
            <a:off x="0" y="0"/>
            <a:ext cx="1338280" cy="8297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2439" y="2060060"/>
            <a:ext cx="125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 body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2808" y="1743075"/>
            <a:ext cx="2701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 </a:t>
            </a:r>
            <a:r>
              <a:rPr lang="en-US" sz="3200" dirty="0" err="1" smtClean="0"/>
              <a:t>Mantelists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 </a:t>
            </a:r>
            <a:r>
              <a:rPr lang="en-US" sz="3200" dirty="0" err="1" smtClean="0"/>
              <a:t>Plutonists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 </a:t>
            </a:r>
            <a:r>
              <a:rPr lang="en-US" sz="3200" dirty="0" err="1" smtClean="0"/>
              <a:t>Neptunists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874000" y="5537200"/>
            <a:ext cx="155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Geology 101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62467"/>
            <a:ext cx="89154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Neptunists</a:t>
            </a:r>
            <a:r>
              <a:rPr lang="en-US" dirty="0" smtClean="0">
                <a:solidFill>
                  <a:schemeClr val="tx1"/>
                </a:solidFill>
              </a:rPr>
              <a:t> Model: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Carbonaceous Shale Source-Rocks</a:t>
            </a:r>
            <a:endParaRPr lang="en-US" dirty="0"/>
          </a:p>
        </p:txBody>
      </p:sp>
      <p:pic>
        <p:nvPicPr>
          <p:cNvPr id="4" name="Picture 3" descr=":RRL 1.pdf"/>
          <p:cNvPicPr/>
          <p:nvPr/>
        </p:nvPicPr>
        <mc:AlternateContent xmlns:ma="http://schemas.microsoft.com/office/mac/drawingml/2008/main">
          <mc:Choice Requires="ma">
            <p:blipFill>
              <a:blip r:embed="rId2"/>
              <a:srcRect t="34753" b="2773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34753" b="27739"/>
              <a:stretch>
                <a:fillRect/>
              </a:stretch>
            </p:blipFill>
          </mc:Fallback>
        </mc:AlternateContent>
        <p:spPr bwMode="auto">
          <a:xfrm>
            <a:off x="-771229" y="3132667"/>
            <a:ext cx="11134429" cy="372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1734" y="1778000"/>
            <a:ext cx="387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STAGE 1</a:t>
            </a:r>
            <a:r>
              <a:rPr lang="en-US" dirty="0" smtClean="0"/>
              <a:t>: Gold pre-concentration in shale source rocks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5456" y="1778003"/>
            <a:ext cx="387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STAGE 2</a:t>
            </a:r>
            <a:r>
              <a:rPr lang="en-US" dirty="0" smtClean="0"/>
              <a:t>: Gold release from source rocks and second concentration process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494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et al. (2011) – SEG BJ Skinner award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62467"/>
            <a:ext cx="8915400" cy="1143000"/>
          </a:xfrm>
        </p:spPr>
        <p:txBody>
          <a:bodyPr/>
          <a:lstStyle/>
          <a:p>
            <a:r>
              <a:rPr lang="en-US" dirty="0" smtClean="0"/>
              <a:t>Greenstone Belt Source Rocks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err="1" smtClean="0"/>
              <a:t>Orogenic</a:t>
            </a:r>
            <a:r>
              <a:rPr lang="en-US" dirty="0" smtClean="0"/>
              <a:t> Gold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61862" y="1642533"/>
            <a:ext cx="7548738" cy="245533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err="1" smtClean="0"/>
              <a:t>Komatiites</a:t>
            </a:r>
            <a:r>
              <a:rPr lang="en-US" sz="2800" dirty="0" smtClean="0"/>
              <a:t> and High Mg-basalts</a:t>
            </a:r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Felsic</a:t>
            </a:r>
            <a:r>
              <a:rPr lang="en-US" sz="2800" dirty="0" smtClean="0"/>
              <a:t> </a:t>
            </a:r>
            <a:r>
              <a:rPr lang="en-US" sz="2800" dirty="0" err="1" smtClean="0"/>
              <a:t>Volcaniclastics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smtClean="0"/>
              <a:t>Carbonaceous </a:t>
            </a:r>
            <a:r>
              <a:rPr lang="en-US" sz="2800" dirty="0" err="1" smtClean="0"/>
              <a:t>Shales</a:t>
            </a:r>
            <a:endParaRPr lang="en-US" sz="2800" dirty="0" smtClean="0"/>
          </a:p>
          <a:p>
            <a:pPr>
              <a:spcAft>
                <a:spcPts val="1200"/>
              </a:spcAft>
              <a:buNone/>
            </a:pPr>
            <a:endParaRPr lang="en-US" sz="2800" dirty="0" smtClean="0"/>
          </a:p>
        </p:txBody>
      </p:sp>
      <p:pic>
        <p:nvPicPr>
          <p:cNvPr id="8" name="Picture 7" descr=":RRL 1.pdf"/>
          <p:cNvPicPr/>
          <p:nvPr/>
        </p:nvPicPr>
        <mc:AlternateContent xmlns:ma="http://schemas.microsoft.com/office/mac/drawingml/2008/main">
          <mc:Choice Requires="ma">
            <p:blipFill>
              <a:blip r:embed="rId2"/>
              <a:srcRect t="34753" b="2773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34753" b="27739"/>
              <a:stretch>
                <a:fillRect/>
              </a:stretch>
            </p:blipFill>
          </mc:Fallback>
        </mc:AlternateContent>
        <p:spPr bwMode="auto">
          <a:xfrm>
            <a:off x="414106" y="4316760"/>
            <a:ext cx="8425094" cy="254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r>
              <a:rPr lang="en-US" dirty="0" smtClean="0"/>
              <a:t>Examples of the two Stage Process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6662" y="1727205"/>
            <a:ext cx="7548738" cy="480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Sukhoi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Log, Russia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err="1" smtClean="0">
                <a:latin typeface="+mn-lt"/>
                <a:ea typeface="+mn-ea"/>
              </a:rPr>
              <a:t>Kumtor</a:t>
            </a:r>
            <a:r>
              <a:rPr lang="en-US" sz="2800" kern="0" dirty="0" smtClean="0">
                <a:latin typeface="+mn-lt"/>
                <a:ea typeface="+mn-ea"/>
              </a:rPr>
              <a:t>, Central Asia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Bendigo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Victoria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baseline="0" dirty="0" smtClean="0">
                <a:latin typeface="+mn-lt"/>
                <a:ea typeface="+mn-ea"/>
              </a:rPr>
              <a:t>Witwatersrand,</a:t>
            </a:r>
            <a:r>
              <a:rPr lang="en-US" sz="2800" kern="0" dirty="0" smtClean="0">
                <a:latin typeface="+mn-lt"/>
                <a:ea typeface="+mn-ea"/>
              </a:rPr>
              <a:t> South Africa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Carlin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ores, Nevada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baseline="0" dirty="0" err="1" smtClean="0">
                <a:latin typeface="+mn-lt"/>
                <a:ea typeface="+mn-ea"/>
              </a:rPr>
              <a:t>Kalgoolie</a:t>
            </a:r>
            <a:r>
              <a:rPr lang="en-US" sz="2800" kern="0" baseline="0" dirty="0" smtClean="0">
                <a:latin typeface="+mn-lt"/>
                <a:ea typeface="+mn-ea"/>
              </a:rPr>
              <a:t>,</a:t>
            </a:r>
            <a:r>
              <a:rPr lang="en-US" sz="2800" kern="0" dirty="0" smtClean="0">
                <a:latin typeface="+mn-lt"/>
                <a:ea typeface="+mn-ea"/>
              </a:rPr>
              <a:t> Western Australia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8420100" cy="11430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Sukhoi</a:t>
            </a:r>
            <a:r>
              <a:rPr lang="en-US" sz="3200" dirty="0" smtClean="0"/>
              <a:t> Log - Russia</a:t>
            </a:r>
            <a:endParaRPr lang="en-US" sz="3200" dirty="0"/>
          </a:p>
        </p:txBody>
      </p:sp>
      <p:pic>
        <p:nvPicPr>
          <p:cNvPr id="105476" name="Picture 3" descr="33 mi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3150" y="989014"/>
            <a:ext cx="7615238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7175" y="1155700"/>
            <a:ext cx="7181850" cy="4762500"/>
            <a:chOff x="1440" y="752"/>
            <a:chExt cx="4176" cy="3000"/>
          </a:xfrm>
        </p:grpSpPr>
        <p:sp>
          <p:nvSpPr>
            <p:cNvPr id="105493" name="Freeform 7"/>
            <p:cNvSpPr>
              <a:spLocks/>
            </p:cNvSpPr>
            <p:nvPr/>
          </p:nvSpPr>
          <p:spPr bwMode="auto">
            <a:xfrm>
              <a:off x="1440" y="752"/>
              <a:ext cx="4176" cy="3000"/>
            </a:xfrm>
            <a:custGeom>
              <a:avLst/>
              <a:gdLst>
                <a:gd name="T0" fmla="*/ 2784 w 4176"/>
                <a:gd name="T1" fmla="*/ 2032 h 3000"/>
                <a:gd name="T2" fmla="*/ 2256 w 4176"/>
                <a:gd name="T3" fmla="*/ 1936 h 3000"/>
                <a:gd name="T4" fmla="*/ 1968 w 4176"/>
                <a:gd name="T5" fmla="*/ 1936 h 3000"/>
                <a:gd name="T6" fmla="*/ 1776 w 4176"/>
                <a:gd name="T7" fmla="*/ 1936 h 3000"/>
                <a:gd name="T8" fmla="*/ 1536 w 4176"/>
                <a:gd name="T9" fmla="*/ 1840 h 3000"/>
                <a:gd name="T10" fmla="*/ 1872 w 4176"/>
                <a:gd name="T11" fmla="*/ 2032 h 3000"/>
                <a:gd name="T12" fmla="*/ 2256 w 4176"/>
                <a:gd name="T13" fmla="*/ 2128 h 3000"/>
                <a:gd name="T14" fmla="*/ 2688 w 4176"/>
                <a:gd name="T15" fmla="*/ 2368 h 3000"/>
                <a:gd name="T16" fmla="*/ 3024 w 4176"/>
                <a:gd name="T17" fmla="*/ 2512 h 3000"/>
                <a:gd name="T18" fmla="*/ 3312 w 4176"/>
                <a:gd name="T19" fmla="*/ 2752 h 3000"/>
                <a:gd name="T20" fmla="*/ 3792 w 4176"/>
                <a:gd name="T21" fmla="*/ 2848 h 3000"/>
                <a:gd name="T22" fmla="*/ 4128 w 4176"/>
                <a:gd name="T23" fmla="*/ 2992 h 3000"/>
                <a:gd name="T24" fmla="*/ 4080 w 4176"/>
                <a:gd name="T25" fmla="*/ 2896 h 3000"/>
                <a:gd name="T26" fmla="*/ 3648 w 4176"/>
                <a:gd name="T27" fmla="*/ 2752 h 3000"/>
                <a:gd name="T28" fmla="*/ 3312 w 4176"/>
                <a:gd name="T29" fmla="*/ 2656 h 3000"/>
                <a:gd name="T30" fmla="*/ 2976 w 4176"/>
                <a:gd name="T31" fmla="*/ 2416 h 3000"/>
                <a:gd name="T32" fmla="*/ 2832 w 4176"/>
                <a:gd name="T33" fmla="*/ 2320 h 3000"/>
                <a:gd name="T34" fmla="*/ 3072 w 4176"/>
                <a:gd name="T35" fmla="*/ 2320 h 3000"/>
                <a:gd name="T36" fmla="*/ 3264 w 4176"/>
                <a:gd name="T37" fmla="*/ 2368 h 3000"/>
                <a:gd name="T38" fmla="*/ 3504 w 4176"/>
                <a:gd name="T39" fmla="*/ 2320 h 3000"/>
                <a:gd name="T40" fmla="*/ 3360 w 4176"/>
                <a:gd name="T41" fmla="*/ 2128 h 3000"/>
                <a:gd name="T42" fmla="*/ 2976 w 4176"/>
                <a:gd name="T43" fmla="*/ 1936 h 3000"/>
                <a:gd name="T44" fmla="*/ 2592 w 4176"/>
                <a:gd name="T45" fmla="*/ 1744 h 3000"/>
                <a:gd name="T46" fmla="*/ 2208 w 4176"/>
                <a:gd name="T47" fmla="*/ 1552 h 3000"/>
                <a:gd name="T48" fmla="*/ 1536 w 4176"/>
                <a:gd name="T49" fmla="*/ 1360 h 3000"/>
                <a:gd name="T50" fmla="*/ 1104 w 4176"/>
                <a:gd name="T51" fmla="*/ 1264 h 3000"/>
                <a:gd name="T52" fmla="*/ 720 w 4176"/>
                <a:gd name="T53" fmla="*/ 1072 h 3000"/>
                <a:gd name="T54" fmla="*/ 480 w 4176"/>
                <a:gd name="T55" fmla="*/ 832 h 3000"/>
                <a:gd name="T56" fmla="*/ 144 w 4176"/>
                <a:gd name="T57" fmla="*/ 544 h 3000"/>
                <a:gd name="T58" fmla="*/ 96 w 4176"/>
                <a:gd name="T59" fmla="*/ 400 h 3000"/>
                <a:gd name="T60" fmla="*/ 336 w 4176"/>
                <a:gd name="T61" fmla="*/ 448 h 3000"/>
                <a:gd name="T62" fmla="*/ 912 w 4176"/>
                <a:gd name="T63" fmla="*/ 448 h 3000"/>
                <a:gd name="T64" fmla="*/ 1488 w 4176"/>
                <a:gd name="T65" fmla="*/ 304 h 3000"/>
                <a:gd name="T66" fmla="*/ 1680 w 4176"/>
                <a:gd name="T67" fmla="*/ 208 h 3000"/>
                <a:gd name="T68" fmla="*/ 2112 w 4176"/>
                <a:gd name="T69" fmla="*/ 208 h 3000"/>
                <a:gd name="T70" fmla="*/ 2448 w 4176"/>
                <a:gd name="T71" fmla="*/ 208 h 3000"/>
                <a:gd name="T72" fmla="*/ 2352 w 4176"/>
                <a:gd name="T73" fmla="*/ 304 h 3000"/>
                <a:gd name="T74" fmla="*/ 2928 w 4176"/>
                <a:gd name="T75" fmla="*/ 256 h 3000"/>
                <a:gd name="T76" fmla="*/ 2976 w 4176"/>
                <a:gd name="T77" fmla="*/ 256 h 3000"/>
                <a:gd name="T78" fmla="*/ 3120 w 4176"/>
                <a:gd name="T79" fmla="*/ 304 h 3000"/>
                <a:gd name="T80" fmla="*/ 3360 w 4176"/>
                <a:gd name="T81" fmla="*/ 112 h 3000"/>
                <a:gd name="T82" fmla="*/ 3264 w 4176"/>
                <a:gd name="T83" fmla="*/ 16 h 3000"/>
                <a:gd name="T84" fmla="*/ 3072 w 4176"/>
                <a:gd name="T85" fmla="*/ 208 h 3000"/>
                <a:gd name="T86" fmla="*/ 2496 w 4176"/>
                <a:gd name="T87" fmla="*/ 160 h 3000"/>
                <a:gd name="T88" fmla="*/ 2544 w 4176"/>
                <a:gd name="T89" fmla="*/ 112 h 3000"/>
                <a:gd name="T90" fmla="*/ 2016 w 4176"/>
                <a:gd name="T91" fmla="*/ 112 h 3000"/>
                <a:gd name="T92" fmla="*/ 1728 w 4176"/>
                <a:gd name="T93" fmla="*/ 112 h 3000"/>
                <a:gd name="T94" fmla="*/ 1296 w 4176"/>
                <a:gd name="T95" fmla="*/ 256 h 3000"/>
                <a:gd name="T96" fmla="*/ 864 w 4176"/>
                <a:gd name="T97" fmla="*/ 352 h 3000"/>
                <a:gd name="T98" fmla="*/ 240 w 4176"/>
                <a:gd name="T99" fmla="*/ 400 h 3000"/>
                <a:gd name="T100" fmla="*/ 192 w 4176"/>
                <a:gd name="T101" fmla="*/ 352 h 3000"/>
                <a:gd name="T102" fmla="*/ 0 w 4176"/>
                <a:gd name="T103" fmla="*/ 352 h 3000"/>
                <a:gd name="T104" fmla="*/ 192 w 4176"/>
                <a:gd name="T105" fmla="*/ 688 h 3000"/>
                <a:gd name="T106" fmla="*/ 432 w 4176"/>
                <a:gd name="T107" fmla="*/ 976 h 3000"/>
                <a:gd name="T108" fmla="*/ 1008 w 4176"/>
                <a:gd name="T109" fmla="*/ 1312 h 3000"/>
                <a:gd name="T110" fmla="*/ 1632 w 4176"/>
                <a:gd name="T111" fmla="*/ 1504 h 3000"/>
                <a:gd name="T112" fmla="*/ 2352 w 4176"/>
                <a:gd name="T113" fmla="*/ 1744 h 3000"/>
                <a:gd name="T114" fmla="*/ 2832 w 4176"/>
                <a:gd name="T115" fmla="*/ 1936 h 3000"/>
                <a:gd name="T116" fmla="*/ 2880 w 4176"/>
                <a:gd name="T117" fmla="*/ 1984 h 3000"/>
                <a:gd name="T118" fmla="*/ 2832 w 4176"/>
                <a:gd name="T119" fmla="*/ 2032 h 3000"/>
                <a:gd name="T120" fmla="*/ 2688 w 4176"/>
                <a:gd name="T121" fmla="*/ 2032 h 3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176"/>
                <a:gd name="T184" fmla="*/ 0 h 3000"/>
                <a:gd name="T185" fmla="*/ 4176 w 4176"/>
                <a:gd name="T186" fmla="*/ 3000 h 3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176" h="3000">
                  <a:moveTo>
                    <a:pt x="2784" y="2032"/>
                  </a:moveTo>
                  <a:cubicBezTo>
                    <a:pt x="2588" y="1992"/>
                    <a:pt x="2392" y="1952"/>
                    <a:pt x="2256" y="1936"/>
                  </a:cubicBezTo>
                  <a:cubicBezTo>
                    <a:pt x="2120" y="1920"/>
                    <a:pt x="2048" y="1936"/>
                    <a:pt x="1968" y="1936"/>
                  </a:cubicBezTo>
                  <a:cubicBezTo>
                    <a:pt x="1888" y="1936"/>
                    <a:pt x="1848" y="1952"/>
                    <a:pt x="1776" y="1936"/>
                  </a:cubicBezTo>
                  <a:cubicBezTo>
                    <a:pt x="1704" y="1920"/>
                    <a:pt x="1520" y="1824"/>
                    <a:pt x="1536" y="1840"/>
                  </a:cubicBezTo>
                  <a:cubicBezTo>
                    <a:pt x="1552" y="1856"/>
                    <a:pt x="1752" y="1984"/>
                    <a:pt x="1872" y="2032"/>
                  </a:cubicBezTo>
                  <a:cubicBezTo>
                    <a:pt x="1992" y="2080"/>
                    <a:pt x="2120" y="2072"/>
                    <a:pt x="2256" y="2128"/>
                  </a:cubicBezTo>
                  <a:cubicBezTo>
                    <a:pt x="2392" y="2184"/>
                    <a:pt x="2560" y="2304"/>
                    <a:pt x="2688" y="2368"/>
                  </a:cubicBezTo>
                  <a:cubicBezTo>
                    <a:pt x="2816" y="2432"/>
                    <a:pt x="2920" y="2448"/>
                    <a:pt x="3024" y="2512"/>
                  </a:cubicBezTo>
                  <a:cubicBezTo>
                    <a:pt x="3128" y="2576"/>
                    <a:pt x="3184" y="2696"/>
                    <a:pt x="3312" y="2752"/>
                  </a:cubicBezTo>
                  <a:cubicBezTo>
                    <a:pt x="3440" y="2808"/>
                    <a:pt x="3656" y="2808"/>
                    <a:pt x="3792" y="2848"/>
                  </a:cubicBezTo>
                  <a:cubicBezTo>
                    <a:pt x="3928" y="2888"/>
                    <a:pt x="4080" y="2984"/>
                    <a:pt x="4128" y="2992"/>
                  </a:cubicBezTo>
                  <a:cubicBezTo>
                    <a:pt x="4176" y="3000"/>
                    <a:pt x="4160" y="2936"/>
                    <a:pt x="4080" y="2896"/>
                  </a:cubicBezTo>
                  <a:cubicBezTo>
                    <a:pt x="4000" y="2856"/>
                    <a:pt x="3776" y="2792"/>
                    <a:pt x="3648" y="2752"/>
                  </a:cubicBezTo>
                  <a:cubicBezTo>
                    <a:pt x="3520" y="2712"/>
                    <a:pt x="3424" y="2712"/>
                    <a:pt x="3312" y="2656"/>
                  </a:cubicBezTo>
                  <a:cubicBezTo>
                    <a:pt x="3200" y="2600"/>
                    <a:pt x="3056" y="2472"/>
                    <a:pt x="2976" y="2416"/>
                  </a:cubicBezTo>
                  <a:cubicBezTo>
                    <a:pt x="2896" y="2360"/>
                    <a:pt x="2816" y="2336"/>
                    <a:pt x="2832" y="2320"/>
                  </a:cubicBezTo>
                  <a:cubicBezTo>
                    <a:pt x="2848" y="2304"/>
                    <a:pt x="3000" y="2312"/>
                    <a:pt x="3072" y="2320"/>
                  </a:cubicBezTo>
                  <a:cubicBezTo>
                    <a:pt x="3144" y="2328"/>
                    <a:pt x="3192" y="2368"/>
                    <a:pt x="3264" y="2368"/>
                  </a:cubicBezTo>
                  <a:cubicBezTo>
                    <a:pt x="3336" y="2368"/>
                    <a:pt x="3488" y="2360"/>
                    <a:pt x="3504" y="2320"/>
                  </a:cubicBezTo>
                  <a:cubicBezTo>
                    <a:pt x="3520" y="2280"/>
                    <a:pt x="3448" y="2192"/>
                    <a:pt x="3360" y="2128"/>
                  </a:cubicBezTo>
                  <a:cubicBezTo>
                    <a:pt x="3272" y="2064"/>
                    <a:pt x="3104" y="2000"/>
                    <a:pt x="2976" y="1936"/>
                  </a:cubicBezTo>
                  <a:cubicBezTo>
                    <a:pt x="2848" y="1872"/>
                    <a:pt x="2720" y="1808"/>
                    <a:pt x="2592" y="1744"/>
                  </a:cubicBezTo>
                  <a:cubicBezTo>
                    <a:pt x="2464" y="1680"/>
                    <a:pt x="2384" y="1616"/>
                    <a:pt x="2208" y="1552"/>
                  </a:cubicBezTo>
                  <a:cubicBezTo>
                    <a:pt x="2032" y="1488"/>
                    <a:pt x="1720" y="1408"/>
                    <a:pt x="1536" y="1360"/>
                  </a:cubicBezTo>
                  <a:cubicBezTo>
                    <a:pt x="1352" y="1312"/>
                    <a:pt x="1240" y="1312"/>
                    <a:pt x="1104" y="1264"/>
                  </a:cubicBezTo>
                  <a:cubicBezTo>
                    <a:pt x="968" y="1216"/>
                    <a:pt x="824" y="1144"/>
                    <a:pt x="720" y="1072"/>
                  </a:cubicBezTo>
                  <a:cubicBezTo>
                    <a:pt x="616" y="1000"/>
                    <a:pt x="576" y="920"/>
                    <a:pt x="480" y="832"/>
                  </a:cubicBezTo>
                  <a:cubicBezTo>
                    <a:pt x="384" y="744"/>
                    <a:pt x="208" y="616"/>
                    <a:pt x="144" y="544"/>
                  </a:cubicBezTo>
                  <a:cubicBezTo>
                    <a:pt x="80" y="472"/>
                    <a:pt x="64" y="416"/>
                    <a:pt x="96" y="400"/>
                  </a:cubicBezTo>
                  <a:cubicBezTo>
                    <a:pt x="128" y="384"/>
                    <a:pt x="200" y="440"/>
                    <a:pt x="336" y="448"/>
                  </a:cubicBezTo>
                  <a:cubicBezTo>
                    <a:pt x="472" y="456"/>
                    <a:pt x="720" y="472"/>
                    <a:pt x="912" y="448"/>
                  </a:cubicBezTo>
                  <a:cubicBezTo>
                    <a:pt x="1104" y="424"/>
                    <a:pt x="1360" y="344"/>
                    <a:pt x="1488" y="304"/>
                  </a:cubicBezTo>
                  <a:cubicBezTo>
                    <a:pt x="1616" y="264"/>
                    <a:pt x="1576" y="224"/>
                    <a:pt x="1680" y="208"/>
                  </a:cubicBezTo>
                  <a:cubicBezTo>
                    <a:pt x="1784" y="192"/>
                    <a:pt x="1984" y="208"/>
                    <a:pt x="2112" y="208"/>
                  </a:cubicBezTo>
                  <a:cubicBezTo>
                    <a:pt x="2240" y="208"/>
                    <a:pt x="2408" y="192"/>
                    <a:pt x="2448" y="208"/>
                  </a:cubicBezTo>
                  <a:cubicBezTo>
                    <a:pt x="2488" y="224"/>
                    <a:pt x="2272" y="296"/>
                    <a:pt x="2352" y="304"/>
                  </a:cubicBezTo>
                  <a:cubicBezTo>
                    <a:pt x="2432" y="312"/>
                    <a:pt x="2824" y="264"/>
                    <a:pt x="2928" y="256"/>
                  </a:cubicBezTo>
                  <a:cubicBezTo>
                    <a:pt x="3032" y="248"/>
                    <a:pt x="2944" y="248"/>
                    <a:pt x="2976" y="256"/>
                  </a:cubicBezTo>
                  <a:cubicBezTo>
                    <a:pt x="3008" y="264"/>
                    <a:pt x="3056" y="328"/>
                    <a:pt x="3120" y="304"/>
                  </a:cubicBezTo>
                  <a:cubicBezTo>
                    <a:pt x="3184" y="280"/>
                    <a:pt x="3336" y="160"/>
                    <a:pt x="3360" y="112"/>
                  </a:cubicBezTo>
                  <a:cubicBezTo>
                    <a:pt x="3384" y="64"/>
                    <a:pt x="3312" y="0"/>
                    <a:pt x="3264" y="16"/>
                  </a:cubicBezTo>
                  <a:cubicBezTo>
                    <a:pt x="3216" y="32"/>
                    <a:pt x="3200" y="184"/>
                    <a:pt x="3072" y="208"/>
                  </a:cubicBezTo>
                  <a:cubicBezTo>
                    <a:pt x="2944" y="232"/>
                    <a:pt x="2584" y="176"/>
                    <a:pt x="2496" y="160"/>
                  </a:cubicBezTo>
                  <a:cubicBezTo>
                    <a:pt x="2408" y="144"/>
                    <a:pt x="2624" y="120"/>
                    <a:pt x="2544" y="112"/>
                  </a:cubicBezTo>
                  <a:cubicBezTo>
                    <a:pt x="2464" y="104"/>
                    <a:pt x="2152" y="112"/>
                    <a:pt x="2016" y="112"/>
                  </a:cubicBezTo>
                  <a:cubicBezTo>
                    <a:pt x="1880" y="112"/>
                    <a:pt x="1848" y="88"/>
                    <a:pt x="1728" y="112"/>
                  </a:cubicBezTo>
                  <a:cubicBezTo>
                    <a:pt x="1608" y="136"/>
                    <a:pt x="1440" y="216"/>
                    <a:pt x="1296" y="256"/>
                  </a:cubicBezTo>
                  <a:cubicBezTo>
                    <a:pt x="1152" y="296"/>
                    <a:pt x="1040" y="328"/>
                    <a:pt x="864" y="352"/>
                  </a:cubicBezTo>
                  <a:cubicBezTo>
                    <a:pt x="688" y="376"/>
                    <a:pt x="352" y="400"/>
                    <a:pt x="240" y="400"/>
                  </a:cubicBezTo>
                  <a:cubicBezTo>
                    <a:pt x="128" y="400"/>
                    <a:pt x="232" y="360"/>
                    <a:pt x="192" y="352"/>
                  </a:cubicBezTo>
                  <a:cubicBezTo>
                    <a:pt x="152" y="344"/>
                    <a:pt x="0" y="296"/>
                    <a:pt x="0" y="352"/>
                  </a:cubicBezTo>
                  <a:cubicBezTo>
                    <a:pt x="0" y="408"/>
                    <a:pt x="120" y="584"/>
                    <a:pt x="192" y="688"/>
                  </a:cubicBezTo>
                  <a:cubicBezTo>
                    <a:pt x="264" y="792"/>
                    <a:pt x="296" y="872"/>
                    <a:pt x="432" y="976"/>
                  </a:cubicBezTo>
                  <a:cubicBezTo>
                    <a:pt x="568" y="1080"/>
                    <a:pt x="808" y="1224"/>
                    <a:pt x="1008" y="1312"/>
                  </a:cubicBezTo>
                  <a:cubicBezTo>
                    <a:pt x="1208" y="1400"/>
                    <a:pt x="1408" y="1432"/>
                    <a:pt x="1632" y="1504"/>
                  </a:cubicBezTo>
                  <a:cubicBezTo>
                    <a:pt x="1856" y="1576"/>
                    <a:pt x="2152" y="1672"/>
                    <a:pt x="2352" y="1744"/>
                  </a:cubicBezTo>
                  <a:cubicBezTo>
                    <a:pt x="2552" y="1816"/>
                    <a:pt x="2744" y="1896"/>
                    <a:pt x="2832" y="1936"/>
                  </a:cubicBezTo>
                  <a:cubicBezTo>
                    <a:pt x="2920" y="1976"/>
                    <a:pt x="2880" y="1968"/>
                    <a:pt x="2880" y="1984"/>
                  </a:cubicBezTo>
                  <a:cubicBezTo>
                    <a:pt x="2880" y="2000"/>
                    <a:pt x="2864" y="2024"/>
                    <a:pt x="2832" y="2032"/>
                  </a:cubicBezTo>
                  <a:cubicBezTo>
                    <a:pt x="2800" y="2040"/>
                    <a:pt x="2744" y="2036"/>
                    <a:pt x="2688" y="2032"/>
                  </a:cubicBezTo>
                </a:path>
              </a:pathLst>
            </a:custGeom>
            <a:solidFill>
              <a:srgbClr val="FFFF00"/>
            </a:solidFill>
            <a:ln w="19050">
              <a:solidFill>
                <a:srgbClr val="E9F7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94" name="Line 8"/>
            <p:cNvSpPr>
              <a:spLocks noChangeShapeType="1"/>
            </p:cNvSpPr>
            <p:nvPr/>
          </p:nvSpPr>
          <p:spPr bwMode="auto">
            <a:xfrm flipH="1">
              <a:off x="3648" y="768"/>
              <a:ext cx="432" cy="384"/>
            </a:xfrm>
            <a:prstGeom prst="line">
              <a:avLst/>
            </a:prstGeom>
            <a:noFill/>
            <a:ln w="38100">
              <a:solidFill>
                <a:srgbClr val="E9F7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95" name="Line 9"/>
            <p:cNvSpPr>
              <a:spLocks noChangeShapeType="1"/>
            </p:cNvSpPr>
            <p:nvPr/>
          </p:nvSpPr>
          <p:spPr bwMode="auto">
            <a:xfrm flipH="1">
              <a:off x="3216" y="768"/>
              <a:ext cx="192" cy="336"/>
            </a:xfrm>
            <a:prstGeom prst="line">
              <a:avLst/>
            </a:prstGeom>
            <a:noFill/>
            <a:ln w="38100">
              <a:solidFill>
                <a:srgbClr val="E9F7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96" name="Line 10"/>
            <p:cNvSpPr>
              <a:spLocks noChangeShapeType="1"/>
            </p:cNvSpPr>
            <p:nvPr/>
          </p:nvSpPr>
          <p:spPr bwMode="auto">
            <a:xfrm flipH="1">
              <a:off x="3024" y="768"/>
              <a:ext cx="240" cy="336"/>
            </a:xfrm>
            <a:prstGeom prst="line">
              <a:avLst/>
            </a:prstGeom>
            <a:noFill/>
            <a:ln w="38100">
              <a:solidFill>
                <a:srgbClr val="E9F7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481" name="Freeform 38"/>
          <p:cNvSpPr>
            <a:spLocks/>
          </p:cNvSpPr>
          <p:nvPr/>
        </p:nvSpPr>
        <p:spPr bwMode="auto">
          <a:xfrm>
            <a:off x="990600" y="3429000"/>
            <a:ext cx="7594600" cy="2895600"/>
          </a:xfrm>
          <a:custGeom>
            <a:avLst/>
            <a:gdLst>
              <a:gd name="T0" fmla="*/ 2147483647 w 4416"/>
              <a:gd name="T1" fmla="*/ 2147483647 h 1824"/>
              <a:gd name="T2" fmla="*/ 2147483647 w 4416"/>
              <a:gd name="T3" fmla="*/ 2147483647 h 1824"/>
              <a:gd name="T4" fmla="*/ 2147483647 w 4416"/>
              <a:gd name="T5" fmla="*/ 2147483647 h 1824"/>
              <a:gd name="T6" fmla="*/ 2147483647 w 4416"/>
              <a:gd name="T7" fmla="*/ 2147483647 h 1824"/>
              <a:gd name="T8" fmla="*/ 2147483647 w 4416"/>
              <a:gd name="T9" fmla="*/ 1572577500 h 1824"/>
              <a:gd name="T10" fmla="*/ 2147483647 w 4416"/>
              <a:gd name="T11" fmla="*/ 1209675000 h 1824"/>
              <a:gd name="T12" fmla="*/ 1693545000 w 4416"/>
              <a:gd name="T13" fmla="*/ 846772500 h 1824"/>
              <a:gd name="T14" fmla="*/ 0 w 4416"/>
              <a:gd name="T15" fmla="*/ 0 h 18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16"/>
              <a:gd name="T25" fmla="*/ 0 h 1824"/>
              <a:gd name="T26" fmla="*/ 4416 w 4416"/>
              <a:gd name="T27" fmla="*/ 1824 h 18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16" h="1824">
                <a:moveTo>
                  <a:pt x="4416" y="1824"/>
                </a:moveTo>
                <a:cubicBezTo>
                  <a:pt x="4248" y="1792"/>
                  <a:pt x="4080" y="1760"/>
                  <a:pt x="3888" y="1680"/>
                </a:cubicBezTo>
                <a:cubicBezTo>
                  <a:pt x="3696" y="1600"/>
                  <a:pt x="3472" y="1480"/>
                  <a:pt x="3264" y="1344"/>
                </a:cubicBezTo>
                <a:cubicBezTo>
                  <a:pt x="3056" y="1208"/>
                  <a:pt x="2856" y="984"/>
                  <a:pt x="2640" y="864"/>
                </a:cubicBezTo>
                <a:cubicBezTo>
                  <a:pt x="2424" y="744"/>
                  <a:pt x="2168" y="688"/>
                  <a:pt x="1968" y="624"/>
                </a:cubicBezTo>
                <a:cubicBezTo>
                  <a:pt x="1768" y="560"/>
                  <a:pt x="1656" y="528"/>
                  <a:pt x="1440" y="480"/>
                </a:cubicBezTo>
                <a:cubicBezTo>
                  <a:pt x="1224" y="432"/>
                  <a:pt x="912" y="416"/>
                  <a:pt x="672" y="336"/>
                </a:cubicBezTo>
                <a:cubicBezTo>
                  <a:pt x="432" y="256"/>
                  <a:pt x="216" y="128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568450" y="4064001"/>
            <a:ext cx="6273800" cy="2260599"/>
            <a:chOff x="1568450" y="4064001"/>
            <a:chExt cx="6273800" cy="2260599"/>
          </a:xfrm>
        </p:grpSpPr>
        <p:sp>
          <p:nvSpPr>
            <p:cNvPr id="105478" name="Freeform 35"/>
            <p:cNvSpPr>
              <a:spLocks/>
            </p:cNvSpPr>
            <p:nvPr/>
          </p:nvSpPr>
          <p:spPr bwMode="auto">
            <a:xfrm>
              <a:off x="4148137" y="4064001"/>
              <a:ext cx="722313" cy="250825"/>
            </a:xfrm>
            <a:custGeom>
              <a:avLst/>
              <a:gdLst>
                <a:gd name="T0" fmla="*/ 1058465625 w 420"/>
                <a:gd name="T1" fmla="*/ 201612500 h 158"/>
                <a:gd name="T2" fmla="*/ 1058465625 w 420"/>
                <a:gd name="T3" fmla="*/ 241935000 h 158"/>
                <a:gd name="T4" fmla="*/ 783769388 w 420"/>
                <a:gd name="T5" fmla="*/ 274697825 h 158"/>
                <a:gd name="T6" fmla="*/ 514111875 w 420"/>
                <a:gd name="T7" fmla="*/ 201612500 h 158"/>
                <a:gd name="T8" fmla="*/ 143649700 w 420"/>
                <a:gd name="T9" fmla="*/ 47883763 h 158"/>
                <a:gd name="T10" fmla="*/ 17641888 w 420"/>
                <a:gd name="T11" fmla="*/ 0 h 158"/>
                <a:gd name="T12" fmla="*/ 37803138 w 420"/>
                <a:gd name="T13" fmla="*/ 40322500 h 158"/>
                <a:gd name="T14" fmla="*/ 224294700 w 420"/>
                <a:gd name="T15" fmla="*/ 173891575 h 158"/>
                <a:gd name="T16" fmla="*/ 466229700 w 420"/>
                <a:gd name="T17" fmla="*/ 309980013 h 158"/>
                <a:gd name="T18" fmla="*/ 622479388 w 420"/>
                <a:gd name="T19" fmla="*/ 390625013 h 158"/>
                <a:gd name="T20" fmla="*/ 985381888 w 420"/>
                <a:gd name="T21" fmla="*/ 262096250 h 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0"/>
                <a:gd name="T34" fmla="*/ 0 h 158"/>
                <a:gd name="T35" fmla="*/ 420 w 420"/>
                <a:gd name="T36" fmla="*/ 158 h 1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0" h="158">
                  <a:moveTo>
                    <a:pt x="420" y="80"/>
                  </a:moveTo>
                  <a:lnTo>
                    <a:pt x="420" y="96"/>
                  </a:lnTo>
                  <a:cubicBezTo>
                    <a:pt x="402" y="101"/>
                    <a:pt x="347" y="112"/>
                    <a:pt x="311" y="109"/>
                  </a:cubicBezTo>
                  <a:cubicBezTo>
                    <a:pt x="275" y="106"/>
                    <a:pt x="246" y="95"/>
                    <a:pt x="204" y="80"/>
                  </a:cubicBezTo>
                  <a:cubicBezTo>
                    <a:pt x="162" y="65"/>
                    <a:pt x="90" y="32"/>
                    <a:pt x="57" y="19"/>
                  </a:cubicBezTo>
                  <a:cubicBezTo>
                    <a:pt x="24" y="6"/>
                    <a:pt x="14" y="0"/>
                    <a:pt x="7" y="0"/>
                  </a:cubicBezTo>
                  <a:cubicBezTo>
                    <a:pt x="0" y="0"/>
                    <a:pt x="1" y="5"/>
                    <a:pt x="15" y="16"/>
                  </a:cubicBezTo>
                  <a:cubicBezTo>
                    <a:pt x="29" y="27"/>
                    <a:pt x="61" y="51"/>
                    <a:pt x="89" y="69"/>
                  </a:cubicBezTo>
                  <a:cubicBezTo>
                    <a:pt x="117" y="87"/>
                    <a:pt x="159" y="109"/>
                    <a:pt x="185" y="123"/>
                  </a:cubicBezTo>
                  <a:cubicBezTo>
                    <a:pt x="211" y="137"/>
                    <a:pt x="213" y="158"/>
                    <a:pt x="247" y="155"/>
                  </a:cubicBezTo>
                  <a:cubicBezTo>
                    <a:pt x="281" y="152"/>
                    <a:pt x="336" y="128"/>
                    <a:pt x="391" y="104"/>
                  </a:cubicBezTo>
                </a:path>
              </a:pathLst>
            </a:custGeom>
            <a:solidFill>
              <a:srgbClr val="CA1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79" name="Freeform 31"/>
            <p:cNvSpPr>
              <a:spLocks/>
            </p:cNvSpPr>
            <p:nvPr/>
          </p:nvSpPr>
          <p:spPr bwMode="auto">
            <a:xfrm>
              <a:off x="4540250" y="4191000"/>
              <a:ext cx="1485900" cy="685800"/>
            </a:xfrm>
            <a:custGeom>
              <a:avLst/>
              <a:gdLst>
                <a:gd name="T0" fmla="*/ 2092922499 w 848"/>
                <a:gd name="T1" fmla="*/ 233217200 h 440"/>
                <a:gd name="T2" fmla="*/ 2092922499 w 848"/>
                <a:gd name="T3" fmla="*/ 699651601 h 440"/>
                <a:gd name="T4" fmla="*/ 2092922499 w 848"/>
                <a:gd name="T5" fmla="*/ 1049478181 h 440"/>
                <a:gd name="T6" fmla="*/ 1339470917 w 848"/>
                <a:gd name="T7" fmla="*/ 583043780 h 440"/>
                <a:gd name="T8" fmla="*/ 711593520 w 848"/>
                <a:gd name="T9" fmla="*/ 466434401 h 440"/>
                <a:gd name="T10" fmla="*/ 83716124 w 848"/>
                <a:gd name="T11" fmla="*/ 233217200 h 440"/>
                <a:gd name="T12" fmla="*/ 209291926 w 848"/>
                <a:gd name="T13" fmla="*/ 116609380 h 440"/>
                <a:gd name="T14" fmla="*/ 962745126 w 848"/>
                <a:gd name="T15" fmla="*/ 0 h 440"/>
                <a:gd name="T16" fmla="*/ 1716196708 w 848"/>
                <a:gd name="T17" fmla="*/ 116609380 h 440"/>
                <a:gd name="T18" fmla="*/ 2092922499 w 848"/>
                <a:gd name="T19" fmla="*/ 233217200 h 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8"/>
                <a:gd name="T31" fmla="*/ 0 h 440"/>
                <a:gd name="T32" fmla="*/ 848 w 848"/>
                <a:gd name="T33" fmla="*/ 440 h 4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8" h="440">
                  <a:moveTo>
                    <a:pt x="800" y="96"/>
                  </a:moveTo>
                  <a:cubicBezTo>
                    <a:pt x="824" y="136"/>
                    <a:pt x="800" y="232"/>
                    <a:pt x="800" y="288"/>
                  </a:cubicBezTo>
                  <a:cubicBezTo>
                    <a:pt x="800" y="344"/>
                    <a:pt x="848" y="440"/>
                    <a:pt x="800" y="432"/>
                  </a:cubicBezTo>
                  <a:cubicBezTo>
                    <a:pt x="752" y="424"/>
                    <a:pt x="600" y="280"/>
                    <a:pt x="512" y="240"/>
                  </a:cubicBezTo>
                  <a:cubicBezTo>
                    <a:pt x="424" y="200"/>
                    <a:pt x="352" y="216"/>
                    <a:pt x="272" y="192"/>
                  </a:cubicBezTo>
                  <a:cubicBezTo>
                    <a:pt x="192" y="168"/>
                    <a:pt x="64" y="120"/>
                    <a:pt x="32" y="96"/>
                  </a:cubicBezTo>
                  <a:cubicBezTo>
                    <a:pt x="0" y="72"/>
                    <a:pt x="24" y="64"/>
                    <a:pt x="80" y="48"/>
                  </a:cubicBezTo>
                  <a:cubicBezTo>
                    <a:pt x="136" y="32"/>
                    <a:pt x="272" y="0"/>
                    <a:pt x="368" y="0"/>
                  </a:cubicBezTo>
                  <a:cubicBezTo>
                    <a:pt x="464" y="0"/>
                    <a:pt x="584" y="32"/>
                    <a:pt x="656" y="48"/>
                  </a:cubicBezTo>
                  <a:cubicBezTo>
                    <a:pt x="728" y="64"/>
                    <a:pt x="776" y="56"/>
                    <a:pt x="800" y="96"/>
                  </a:cubicBezTo>
                  <a:close/>
                </a:path>
              </a:pathLst>
            </a:custGeom>
            <a:solidFill>
              <a:srgbClr val="B9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4705350" y="4267200"/>
              <a:ext cx="3136900" cy="990600"/>
              <a:chOff x="3264" y="2688"/>
              <a:chExt cx="1824" cy="624"/>
            </a:xfrm>
          </p:grpSpPr>
          <p:sp>
            <p:nvSpPr>
              <p:cNvPr id="105488" name="Freeform 24"/>
              <p:cNvSpPr>
                <a:spLocks/>
              </p:cNvSpPr>
              <p:nvPr/>
            </p:nvSpPr>
            <p:spPr bwMode="auto">
              <a:xfrm>
                <a:off x="3264" y="2688"/>
                <a:ext cx="1440" cy="152"/>
              </a:xfrm>
              <a:custGeom>
                <a:avLst/>
                <a:gdLst>
                  <a:gd name="T0" fmla="*/ 1440 w 1440"/>
                  <a:gd name="T1" fmla="*/ 205 h 104"/>
                  <a:gd name="T2" fmla="*/ 864 w 1440"/>
                  <a:gd name="T3" fmla="*/ 205 h 104"/>
                  <a:gd name="T4" fmla="*/ 336 w 1440"/>
                  <a:gd name="T5" fmla="*/ 102 h 104"/>
                  <a:gd name="T6" fmla="*/ 0 w 1440"/>
                  <a:gd name="T7" fmla="*/ 0 h 1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04"/>
                  <a:gd name="T14" fmla="*/ 1440 w 1440"/>
                  <a:gd name="T15" fmla="*/ 104 h 1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04">
                    <a:moveTo>
                      <a:pt x="1440" y="96"/>
                    </a:moveTo>
                    <a:cubicBezTo>
                      <a:pt x="1244" y="100"/>
                      <a:pt x="1048" y="104"/>
                      <a:pt x="864" y="96"/>
                    </a:cubicBezTo>
                    <a:cubicBezTo>
                      <a:pt x="680" y="88"/>
                      <a:pt x="480" y="64"/>
                      <a:pt x="336" y="48"/>
                    </a:cubicBezTo>
                    <a:cubicBezTo>
                      <a:pt x="192" y="32"/>
                      <a:pt x="96" y="16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89" name="Freeform 25"/>
              <p:cNvSpPr>
                <a:spLocks/>
              </p:cNvSpPr>
              <p:nvPr/>
            </p:nvSpPr>
            <p:spPr bwMode="auto">
              <a:xfrm>
                <a:off x="3456" y="2784"/>
                <a:ext cx="1016" cy="480"/>
              </a:xfrm>
              <a:custGeom>
                <a:avLst/>
                <a:gdLst>
                  <a:gd name="T0" fmla="*/ 960 w 1016"/>
                  <a:gd name="T1" fmla="*/ 480 h 480"/>
                  <a:gd name="T2" fmla="*/ 960 w 1016"/>
                  <a:gd name="T3" fmla="*/ 432 h 480"/>
                  <a:gd name="T4" fmla="*/ 624 w 1016"/>
                  <a:gd name="T5" fmla="*/ 192 h 480"/>
                  <a:gd name="T6" fmla="*/ 0 w 1016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6"/>
                  <a:gd name="T13" fmla="*/ 0 h 480"/>
                  <a:gd name="T14" fmla="*/ 1016 w 1016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6" h="480">
                    <a:moveTo>
                      <a:pt x="960" y="480"/>
                    </a:moveTo>
                    <a:cubicBezTo>
                      <a:pt x="988" y="480"/>
                      <a:pt x="1016" y="480"/>
                      <a:pt x="960" y="432"/>
                    </a:cubicBezTo>
                    <a:cubicBezTo>
                      <a:pt x="904" y="384"/>
                      <a:pt x="784" y="264"/>
                      <a:pt x="624" y="192"/>
                    </a:cubicBezTo>
                    <a:cubicBezTo>
                      <a:pt x="464" y="120"/>
                      <a:pt x="232" y="6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3792" y="2832"/>
                <a:ext cx="1296" cy="480"/>
                <a:chOff x="3792" y="2832"/>
                <a:chExt cx="1296" cy="480"/>
              </a:xfrm>
            </p:grpSpPr>
            <p:sp>
              <p:nvSpPr>
                <p:cNvPr id="105491" name="Freeform 27"/>
                <p:cNvSpPr>
                  <a:spLocks/>
                </p:cNvSpPr>
                <p:nvPr/>
              </p:nvSpPr>
              <p:spPr bwMode="auto">
                <a:xfrm>
                  <a:off x="3792" y="2832"/>
                  <a:ext cx="1296" cy="480"/>
                </a:xfrm>
                <a:custGeom>
                  <a:avLst/>
                  <a:gdLst>
                    <a:gd name="T0" fmla="*/ 1296 w 1296"/>
                    <a:gd name="T1" fmla="*/ 480 h 480"/>
                    <a:gd name="T2" fmla="*/ 768 w 1296"/>
                    <a:gd name="T3" fmla="*/ 288 h 480"/>
                    <a:gd name="T4" fmla="*/ 624 w 1296"/>
                    <a:gd name="T5" fmla="*/ 240 h 480"/>
                    <a:gd name="T6" fmla="*/ 336 w 1296"/>
                    <a:gd name="T7" fmla="*/ 96 h 480"/>
                    <a:gd name="T8" fmla="*/ 0 w 1296"/>
                    <a:gd name="T9" fmla="*/ 0 h 4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6"/>
                    <a:gd name="T16" fmla="*/ 0 h 480"/>
                    <a:gd name="T17" fmla="*/ 1296 w 1296"/>
                    <a:gd name="T18" fmla="*/ 480 h 4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6" h="480">
                      <a:moveTo>
                        <a:pt x="1296" y="480"/>
                      </a:moveTo>
                      <a:cubicBezTo>
                        <a:pt x="1088" y="404"/>
                        <a:pt x="880" y="328"/>
                        <a:pt x="768" y="288"/>
                      </a:cubicBezTo>
                      <a:cubicBezTo>
                        <a:pt x="656" y="248"/>
                        <a:pt x="696" y="272"/>
                        <a:pt x="624" y="240"/>
                      </a:cubicBezTo>
                      <a:cubicBezTo>
                        <a:pt x="552" y="208"/>
                        <a:pt x="440" y="136"/>
                        <a:pt x="336" y="96"/>
                      </a:cubicBezTo>
                      <a:cubicBezTo>
                        <a:pt x="232" y="56"/>
                        <a:pt x="116" y="28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492" name="Rectangle 28"/>
                <p:cNvSpPr>
                  <a:spLocks noChangeArrowheads="1"/>
                </p:cNvSpPr>
                <p:nvPr/>
              </p:nvSpPr>
              <p:spPr bwMode="auto">
                <a:xfrm>
                  <a:off x="4272" y="2832"/>
                  <a:ext cx="107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800" b="1"/>
                </a:p>
              </p:txBody>
            </p:sp>
          </p:grpSp>
        </p:grpSp>
        <p:sp>
          <p:nvSpPr>
            <p:cNvPr id="105482" name="AutoShape 37"/>
            <p:cNvSpPr>
              <a:spLocks noChangeArrowheads="1"/>
            </p:cNvSpPr>
            <p:nvPr/>
          </p:nvSpPr>
          <p:spPr bwMode="auto">
            <a:xfrm>
              <a:off x="2393950" y="5486400"/>
              <a:ext cx="3632200" cy="838200"/>
            </a:xfrm>
            <a:prstGeom prst="wedgeRectCallout">
              <a:avLst>
                <a:gd name="adj1" fmla="val 31630"/>
                <a:gd name="adj2" fmla="val -168750"/>
              </a:avLst>
            </a:prstGeom>
            <a:solidFill>
              <a:schemeClr val="accent1"/>
            </a:solidFill>
            <a:ln w="9525">
              <a:solidFill>
                <a:srgbClr val="01008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solidFill>
                    <a:srgbClr val="01008C"/>
                  </a:solidFill>
                  <a:latin typeface="Helvetica" charset="0"/>
                </a:rPr>
                <a:t>Gold Remobalisation</a:t>
              </a:r>
            </a:p>
            <a:p>
              <a:pPr algn="ctr"/>
              <a:r>
                <a:rPr lang="en-US" sz="2000" b="1">
                  <a:solidFill>
                    <a:srgbClr val="01008C"/>
                  </a:solidFill>
                  <a:latin typeface="Helvetica" charset="0"/>
                </a:rPr>
                <a:t>from 15 km</a:t>
              </a:r>
              <a:r>
                <a:rPr lang="en-US" sz="2000" b="1" baseline="30000">
                  <a:solidFill>
                    <a:srgbClr val="01008C"/>
                  </a:solidFill>
                  <a:latin typeface="Helvetica" charset="0"/>
                </a:rPr>
                <a:t>3 </a:t>
              </a:r>
              <a:r>
                <a:rPr lang="en-US" sz="2000" b="1">
                  <a:solidFill>
                    <a:srgbClr val="01008C"/>
                  </a:solidFill>
                  <a:latin typeface="Helvetica" charset="0"/>
                </a:rPr>
                <a:t>@ 30 ppb Au</a:t>
              </a:r>
              <a:r>
                <a:rPr lang="en-US" sz="2000" b="1">
                  <a:solidFill>
                    <a:srgbClr val="CA1600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105483" name="AutoShape 36"/>
            <p:cNvSpPr>
              <a:spLocks noChangeArrowheads="1"/>
            </p:cNvSpPr>
            <p:nvPr/>
          </p:nvSpPr>
          <p:spPr bwMode="auto">
            <a:xfrm>
              <a:off x="1568450" y="4191000"/>
              <a:ext cx="1898650" cy="457200"/>
            </a:xfrm>
            <a:prstGeom prst="wedgeRectCallout">
              <a:avLst>
                <a:gd name="adj1" fmla="val 98912"/>
                <a:gd name="adj2" fmla="val -56597"/>
              </a:avLst>
            </a:prstGeom>
            <a:solidFill>
              <a:schemeClr val="accent1"/>
            </a:solidFill>
            <a:ln w="9525">
              <a:solidFill>
                <a:srgbClr val="CA1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solidFill>
                    <a:srgbClr val="CA1600"/>
                  </a:solidFill>
                  <a:latin typeface="Helvetica" charset="0"/>
                </a:rPr>
                <a:t>Gold Deposit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521450" y="5775326"/>
            <a:ext cx="1320800" cy="396875"/>
            <a:chOff x="4368" y="3648"/>
            <a:chExt cx="768" cy="250"/>
          </a:xfrm>
        </p:grpSpPr>
        <p:sp>
          <p:nvSpPr>
            <p:cNvPr id="105485" name="Line 16"/>
            <p:cNvSpPr>
              <a:spLocks noChangeShapeType="1"/>
            </p:cNvSpPr>
            <p:nvPr/>
          </p:nvSpPr>
          <p:spPr bwMode="auto">
            <a:xfrm>
              <a:off x="4368" y="3888"/>
              <a:ext cx="384" cy="0"/>
            </a:xfrm>
            <a:prstGeom prst="line">
              <a:avLst/>
            </a:prstGeom>
            <a:noFill/>
            <a:ln w="57150">
              <a:solidFill>
                <a:srgbClr val="F5FF0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86" name="Line 17"/>
            <p:cNvSpPr>
              <a:spLocks noChangeShapeType="1"/>
            </p:cNvSpPr>
            <p:nvPr/>
          </p:nvSpPr>
          <p:spPr bwMode="auto">
            <a:xfrm>
              <a:off x="4752" y="3888"/>
              <a:ext cx="384" cy="0"/>
            </a:xfrm>
            <a:prstGeom prst="line">
              <a:avLst/>
            </a:prstGeom>
            <a:noFill/>
            <a:ln w="57150">
              <a:solidFill>
                <a:srgbClr val="F5FF0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87" name="Rectangle 18"/>
            <p:cNvSpPr>
              <a:spLocks noChangeArrowheads="1"/>
            </p:cNvSpPr>
            <p:nvPr/>
          </p:nvSpPr>
          <p:spPr bwMode="auto">
            <a:xfrm>
              <a:off x="4464" y="3648"/>
              <a:ext cx="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5FF06"/>
                  </a:solidFill>
                </a:rPr>
                <a:t>10 km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795" y="304800"/>
            <a:ext cx="8325511" cy="5334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Bendigo</a:t>
            </a:r>
            <a:r>
              <a:rPr lang="en-US" sz="3200" dirty="0" smtClean="0"/>
              <a:t> Pyrite Reveals</a:t>
            </a:r>
            <a:br>
              <a:rPr lang="en-US" sz="3200" dirty="0" smtClean="0"/>
            </a:br>
            <a:r>
              <a:rPr lang="en-US" sz="3200" dirty="0" smtClean="0"/>
              <a:t> TWO Stage Process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4336" y="1239838"/>
            <a:ext cx="4648597" cy="2646362"/>
            <a:chOff x="528" y="1152"/>
            <a:chExt cx="3504" cy="19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28" y="1152"/>
              <a:ext cx="3504" cy="1968"/>
              <a:chOff x="528" y="1920"/>
              <a:chExt cx="3504" cy="1968"/>
            </a:xfrm>
          </p:grpSpPr>
          <p:sp>
            <p:nvSpPr>
              <p:cNvPr id="140298" name="Rectangle 5"/>
              <p:cNvSpPr>
                <a:spLocks noChangeArrowheads="1"/>
              </p:cNvSpPr>
              <p:nvPr/>
            </p:nvSpPr>
            <p:spPr bwMode="auto">
              <a:xfrm>
                <a:off x="528" y="1920"/>
                <a:ext cx="3504" cy="196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623" y="1990"/>
                <a:ext cx="3312" cy="1801"/>
                <a:chOff x="623" y="1990"/>
                <a:chExt cx="3312" cy="1801"/>
              </a:xfrm>
            </p:grpSpPr>
            <p:pic>
              <p:nvPicPr>
                <p:cNvPr id="140300" name="Picture 7" descr="171-377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-30000" contrast="28000"/>
                </a:blip>
                <a:srcRect l="-44" t="-53" r="44" b="3070"/>
                <a:stretch>
                  <a:fillRect/>
                </a:stretch>
              </p:blipFill>
              <p:spPr bwMode="auto">
                <a:xfrm rot="10800000">
                  <a:off x="1706" y="1990"/>
                  <a:ext cx="2229" cy="1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0301" name="Picture 8" descr="171-377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12000" contrast="28000"/>
                </a:blip>
                <a:srcRect l="-44" t="-53" r="44" b="9056"/>
                <a:stretch>
                  <a:fillRect/>
                </a:stretch>
              </p:blipFill>
              <p:spPr bwMode="auto">
                <a:xfrm rot="10800000">
                  <a:off x="623" y="1991"/>
                  <a:ext cx="2240" cy="16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40297" name="Picture 9" descr="171-377"/>
            <p:cNvPicPr>
              <a:picLocks noChangeAspect="1" noChangeArrowheads="1"/>
            </p:cNvPicPr>
            <p:nvPr/>
          </p:nvPicPr>
          <p:blipFill>
            <a:blip r:embed="rId4">
              <a:lum bright="-12000" contrast="28000"/>
            </a:blip>
            <a:srcRect l="70625" t="89925" r="89" b="107"/>
            <a:stretch>
              <a:fillRect/>
            </a:stretch>
          </p:blipFill>
          <p:spPr bwMode="auto">
            <a:xfrm>
              <a:off x="3216" y="2736"/>
              <a:ext cx="656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029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398" y="4173538"/>
            <a:ext cx="434247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52" name="AutoShape 40"/>
          <p:cNvSpPr>
            <a:spLocks noChangeArrowheads="1"/>
          </p:cNvSpPr>
          <p:nvPr/>
        </p:nvSpPr>
        <p:spPr bwMode="auto">
          <a:xfrm>
            <a:off x="7696068" y="4038600"/>
            <a:ext cx="2056871" cy="1143000"/>
          </a:xfrm>
          <a:prstGeom prst="wedgeRectCallout">
            <a:avLst>
              <a:gd name="adj1" fmla="val -91051"/>
              <a:gd name="adj2" fmla="val 36208"/>
            </a:avLst>
          </a:prstGeom>
          <a:solidFill>
            <a:srgbClr val="F9E2F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b="1">
                <a:ea typeface="ＭＳ Ｐゴシック" charset="-128"/>
                <a:cs typeface="ＭＳ Ｐゴシック" charset="-128"/>
              </a:rPr>
              <a:t>STAGE 2</a:t>
            </a:r>
          </a:p>
          <a:p>
            <a:pPr algn="ctr"/>
            <a:r>
              <a:rPr lang="en-US" b="1">
                <a:ea typeface="ＭＳ Ｐゴシック" charset="-128"/>
                <a:cs typeface="ＭＳ Ｐゴシック" charset="-128"/>
              </a:rPr>
              <a:t>Gold in late metamorphic rim</a:t>
            </a:r>
          </a:p>
        </p:txBody>
      </p:sp>
      <p:sp>
        <p:nvSpPr>
          <p:cNvPr id="499753" name="AutoShape 41"/>
          <p:cNvSpPr>
            <a:spLocks noChangeArrowheads="1"/>
          </p:cNvSpPr>
          <p:nvPr/>
        </p:nvSpPr>
        <p:spPr bwMode="auto">
          <a:xfrm>
            <a:off x="381795" y="4724400"/>
            <a:ext cx="1523735" cy="1600200"/>
          </a:xfrm>
          <a:prstGeom prst="wedgeRectCallout">
            <a:avLst>
              <a:gd name="adj1" fmla="val 252083"/>
              <a:gd name="adj2" fmla="val -9028"/>
            </a:avLst>
          </a:prstGeom>
          <a:solidFill>
            <a:srgbClr val="EAE42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/>
              <a:t>STAGE 1</a:t>
            </a:r>
          </a:p>
          <a:p>
            <a:pPr algn="ctr"/>
            <a:r>
              <a:rPr lang="en-US" b="1"/>
              <a:t>Gold in </a:t>
            </a:r>
          </a:p>
          <a:p>
            <a:pPr algn="ctr"/>
            <a:r>
              <a:rPr lang="en-US" b="1"/>
              <a:t>diagenetic </a:t>
            </a:r>
          </a:p>
          <a:p>
            <a:pPr algn="ctr"/>
            <a:r>
              <a:rPr lang="en-US" b="1"/>
              <a:t>core</a:t>
            </a:r>
          </a:p>
        </p:txBody>
      </p:sp>
      <p:sp>
        <p:nvSpPr>
          <p:cNvPr id="140295" name="Rectangle 42"/>
          <p:cNvSpPr>
            <a:spLocks noChangeArrowheads="1"/>
          </p:cNvSpPr>
          <p:nvPr/>
        </p:nvSpPr>
        <p:spPr bwMode="auto">
          <a:xfrm>
            <a:off x="6019271" y="6096001"/>
            <a:ext cx="2005627" cy="3693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Au by LA-ICPMS</a:t>
            </a:r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374463" y="2135201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et al. (2011)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52" grpId="0" animBg="1" autoUpdateAnimBg="0"/>
      <p:bldP spid="499753" grpId="0" animBg="1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9834</TotalTime>
  <Words>979</Words>
  <Application>Microsoft Macintosh PowerPoint</Application>
  <PresentationFormat>A4 Paper (210x297 mm)</PresentationFormat>
  <Paragraphs>309</Paragraphs>
  <Slides>34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Custom Design</vt:lpstr>
      <vt:lpstr>Slide 1</vt:lpstr>
      <vt:lpstr>Two Messages</vt:lpstr>
      <vt:lpstr>What Controls Gold Ore Distribution Through Time?</vt:lpstr>
      <vt:lpstr>Source of Gold ?</vt:lpstr>
      <vt:lpstr>Neptunists Model: Carbonaceous Shale Source-Rocks</vt:lpstr>
      <vt:lpstr>Greenstone Belt Source Rocks for Orogenic Gold</vt:lpstr>
      <vt:lpstr>Examples of the two Stage Process</vt:lpstr>
      <vt:lpstr>Sukhoi Log - Russia</vt:lpstr>
      <vt:lpstr>Bendigo Pyrite Reveals  TWO Stage Process</vt:lpstr>
      <vt:lpstr>Model for Au-As Release &amp; Concentration in Bendigo Goldfield</vt:lpstr>
      <vt:lpstr>Slide 11</vt:lpstr>
      <vt:lpstr>Continental Margin: Slope  and Basin Facies </vt:lpstr>
      <vt:lpstr>Carbon Leader Reef: Witwatersrand Basin</vt:lpstr>
      <vt:lpstr>Carbon Leader Reef</vt:lpstr>
      <vt:lpstr>Examples of the Two-Stage Process</vt:lpstr>
      <vt:lpstr>Issue 2:  What Controls Gold Ore Distribution Through Time?</vt:lpstr>
      <vt:lpstr>Sedimentary Pyrite Textures</vt:lpstr>
      <vt:lpstr>CODES Pyritic Black Shale Data Base</vt:lpstr>
      <vt:lpstr>Concentration Factors Ocean TE to Pyrite TE</vt:lpstr>
      <vt:lpstr>Au and Te in Sedimentary Pyrite</vt:lpstr>
      <vt:lpstr>Au and Hg in Sedimentary Pyrite</vt:lpstr>
      <vt:lpstr>New CODES Research Project</vt:lpstr>
      <vt:lpstr>Back to Pyrite Chemistry Through Time</vt:lpstr>
      <vt:lpstr>22 Trace Element Time Curves</vt:lpstr>
      <vt:lpstr>Selenium as an Oxygen Proxy</vt:lpstr>
      <vt:lpstr>BIFs and Ocean Oxygenation</vt:lpstr>
      <vt:lpstr>Gold in Oceans   </vt:lpstr>
      <vt:lpstr>Two Stage Process</vt:lpstr>
      <vt:lpstr>Slide 29</vt:lpstr>
      <vt:lpstr>Slide 30</vt:lpstr>
      <vt:lpstr>Boring billion caused by sustained decrease in atm. O2</vt:lpstr>
      <vt:lpstr>The Phanerozoic Picture</vt:lpstr>
      <vt:lpstr>Neptunist Conclusions</vt:lpstr>
      <vt:lpstr>Thank You  Acknowledgements  Jacqueline Halpin Leonid Danyushevsky Valeiy Masslennikov Stuart Bull Dan Gregory Jeff Steadman Elena Lounejeva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a CRC  in Metals Discovery</dc:title>
  <dc:creator>Tracey Allen</dc:creator>
  <cp:lastModifiedBy>Ross Large</cp:lastModifiedBy>
  <cp:revision>160</cp:revision>
  <cp:lastPrinted>2013-05-27T02:01:43Z</cp:lastPrinted>
  <dcterms:created xsi:type="dcterms:W3CDTF">2013-10-07T01:00:06Z</dcterms:created>
  <dcterms:modified xsi:type="dcterms:W3CDTF">2013-10-07T01:01:44Z</dcterms:modified>
</cp:coreProperties>
</file>